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7" r:id="rId2"/>
    <p:sldId id="258" r:id="rId3"/>
    <p:sldId id="259" r:id="rId4"/>
    <p:sldId id="260" r:id="rId5"/>
    <p:sldId id="286" r:id="rId6"/>
    <p:sldId id="262" r:id="rId7"/>
    <p:sldId id="287" r:id="rId8"/>
    <p:sldId id="290" r:id="rId9"/>
    <p:sldId id="291" r:id="rId10"/>
    <p:sldId id="288" r:id="rId11"/>
    <p:sldId id="266" r:id="rId12"/>
    <p:sldId id="293" r:id="rId13"/>
    <p:sldId id="292" r:id="rId14"/>
    <p:sldId id="297" r:id="rId15"/>
    <p:sldId id="267" r:id="rId16"/>
    <p:sldId id="294" r:id="rId17"/>
    <p:sldId id="295" r:id="rId18"/>
    <p:sldId id="289" r:id="rId19"/>
    <p:sldId id="296" r:id="rId20"/>
  </p:sldIdLst>
  <p:sldSz cx="18288000" cy="10287000"/>
  <p:notesSz cx="6858000" cy="9144000"/>
  <p:embeddedFontLst>
    <p:embeddedFont>
      <p:font typeface="Clear Sans Regular" panose="020B0604020202020204" charset="0"/>
      <p:regular r:id="rId21"/>
    </p:embeddedFont>
    <p:embeddedFont>
      <p:font typeface="Clear Sans Bold" panose="020B0604020202020204" charset="0"/>
      <p:regular r:id="rId22"/>
    </p:embeddedFont>
    <p:embeddedFont>
      <p:font typeface="Arimo" panose="020B0604020202020204" charset="0"/>
      <p:regular r:id="rId23"/>
    </p:embeddedFont>
    <p:embeddedFont>
      <p:font typeface="Calibri" panose="020F0502020204030204" pitchFamily="34" charset="0"/>
      <p:regular r:id="rId24"/>
      <p:bold r:id="rId25"/>
      <p:italic r:id="rId26"/>
      <p:boldItalic r:id="rId27"/>
    </p:embeddedFont>
    <p:embeddedFont>
      <p:font typeface="Open Sans Bold" panose="020B0604020202020204" charset="0"/>
      <p:regular r:id="rId28"/>
    </p:embeddedFont>
    <p:embeddedFont>
      <p:font typeface="Open Sans" panose="020B0604020202020204" charset="0"/>
      <p:regular r:id="rId29"/>
    </p:embeddedFont>
    <p:embeddedFont>
      <p:font typeface="Open Sans Extra Bold" panose="020B0604020202020204" charset="0"/>
      <p:regular r:id="rId30"/>
    </p:embeddedFont>
    <p:embeddedFont>
      <p:font typeface="Arimo Bold" panose="020B0604020202020204" charset="0"/>
      <p:regular r:id="rId31"/>
    </p:embeddedFont>
    <p:embeddedFont>
      <p:font typeface="Bahnschrift SemiBold" panose="020B0502040204020203" pitchFamily="34" charset="0"/>
      <p:bold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6EAE9"/>
    <a:srgbClr val="3EDAD8"/>
    <a:srgbClr val="37C9E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56" d="100"/>
          <a:sy n="56" d="100"/>
        </p:scale>
        <p:origin x="610" y="43"/>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9.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32" Type="http://schemas.openxmlformats.org/officeDocument/2006/relationships/font" Target="fonts/font1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font" Target="fonts/font8.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font" Target="fonts/font7.fntdata"/><Relationship Id="rId30" Type="http://schemas.openxmlformats.org/officeDocument/2006/relationships/font" Target="fonts/font10.fntdata"/><Relationship Id="rId35"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4/28/2023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4/28/2023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4/28/2023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image" Target="../media/image14.png"/><Relationship Id="rId1" Type="http://schemas.openxmlformats.org/officeDocument/2006/relationships/slideLayout" Target="../slideLayouts/slideLayout7.xml"/><Relationship Id="rId5" Type="http://schemas.openxmlformats.org/officeDocument/2006/relationships/image" Target="NUL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7.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37C9EF"/>
        </a:solidFill>
        <a:effectLst/>
      </p:bgPr>
    </p:bg>
    <p:spTree>
      <p:nvGrpSpPr>
        <p:cNvPr id="1" name=""/>
        <p:cNvGrpSpPr/>
        <p:nvPr/>
      </p:nvGrpSpPr>
      <p:grpSpPr>
        <a:xfrm>
          <a:off x="0" y="0"/>
          <a:ext cx="0" cy="0"/>
          <a:chOff x="0" y="0"/>
          <a:chExt cx="0" cy="0"/>
        </a:xfrm>
      </p:grpSpPr>
      <p:sp>
        <p:nvSpPr>
          <p:cNvPr id="2" name="AutoShape 2"/>
          <p:cNvSpPr/>
          <p:nvPr/>
        </p:nvSpPr>
        <p:spPr>
          <a:xfrm>
            <a:off x="0" y="0"/>
            <a:ext cx="6017127" cy="10287000"/>
          </a:xfrm>
          <a:prstGeom prst="rect">
            <a:avLst/>
          </a:prstGeom>
          <a:solidFill>
            <a:srgbClr val="FFFFFF"/>
          </a:solidFill>
        </p:spPr>
      </p:sp>
      <p:pic>
        <p:nvPicPr>
          <p:cNvPr id="3" name="Picture 3"/>
          <p:cNvPicPr>
            <a:picLocks noChangeAspect="1"/>
          </p:cNvPicPr>
          <p:nvPr/>
        </p:nvPicPr>
        <p:blipFill>
          <a:blip r:embed="rId2">
            <a:alphaModFix amt="30000"/>
          </a:blip>
          <a:srcRect l="27486" r="37030"/>
          <a:stretch>
            <a:fillRect/>
          </a:stretch>
        </p:blipFill>
        <p:spPr>
          <a:xfrm>
            <a:off x="0" y="0"/>
            <a:ext cx="5478685" cy="10287000"/>
          </a:xfrm>
          <a:prstGeom prst="rect">
            <a:avLst/>
          </a:prstGeom>
        </p:spPr>
      </p:pic>
      <p:pic>
        <p:nvPicPr>
          <p:cNvPr id="4" name="Picture 4"/>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xmlns="" r:embed="rId4"/>
              </a:ext>
            </a:extLst>
          </a:blip>
          <a:srcRect/>
          <a:stretch>
            <a:fillRect/>
          </a:stretch>
        </p:blipFill>
        <p:spPr>
          <a:xfrm rot="-5400000">
            <a:off x="1028700" y="8425198"/>
            <a:ext cx="833102" cy="833102"/>
          </a:xfrm>
          <a:prstGeom prst="rect">
            <a:avLst/>
          </a:prstGeom>
        </p:spPr>
      </p:pic>
      <p:grpSp>
        <p:nvGrpSpPr>
          <p:cNvPr id="5" name="Group 5"/>
          <p:cNvGrpSpPr/>
          <p:nvPr/>
        </p:nvGrpSpPr>
        <p:grpSpPr>
          <a:xfrm>
            <a:off x="7495199" y="1783964"/>
            <a:ext cx="9615069" cy="6683931"/>
            <a:chOff x="0" y="66675"/>
            <a:chExt cx="12820091" cy="8911908"/>
          </a:xfrm>
        </p:grpSpPr>
        <p:sp>
          <p:nvSpPr>
            <p:cNvPr id="6" name="TextBox 6"/>
            <p:cNvSpPr txBox="1"/>
            <p:nvPr/>
          </p:nvSpPr>
          <p:spPr>
            <a:xfrm>
              <a:off x="0" y="66675"/>
              <a:ext cx="12820091" cy="6976269"/>
            </a:xfrm>
            <a:prstGeom prst="rect">
              <a:avLst/>
            </a:prstGeom>
          </p:spPr>
          <p:txBody>
            <a:bodyPr lIns="0" tIns="0" rIns="0" bIns="0" rtlCol="0" anchor="t">
              <a:spAutoFit/>
            </a:bodyPr>
            <a:lstStyle/>
            <a:p>
              <a:pPr>
                <a:lnSpc>
                  <a:spcPts val="13573"/>
                </a:lnSpc>
              </a:pPr>
              <a:r>
                <a:rPr lang="en-US" sz="11906" spc="119" smtClean="0">
                  <a:solidFill>
                    <a:srgbClr val="FFFFFF"/>
                  </a:solidFill>
                  <a:latin typeface="Clear Sans Bold Bold"/>
                </a:rPr>
                <a:t>Xây dựng</a:t>
              </a:r>
            </a:p>
            <a:p>
              <a:pPr>
                <a:lnSpc>
                  <a:spcPts val="13573"/>
                </a:lnSpc>
              </a:pPr>
              <a:r>
                <a:rPr lang="en-US" sz="11906" spc="119" smtClean="0">
                  <a:solidFill>
                    <a:srgbClr val="FFFFFF"/>
                  </a:solidFill>
                  <a:latin typeface="Clear Sans Bold Bold"/>
                </a:rPr>
                <a:t>Menu động</a:t>
              </a:r>
            </a:p>
            <a:p>
              <a:pPr>
                <a:lnSpc>
                  <a:spcPts val="13573"/>
                </a:lnSpc>
              </a:pPr>
              <a:r>
                <a:rPr lang="en-US" sz="11906" spc="119">
                  <a:solidFill>
                    <a:srgbClr val="FFFFFF"/>
                  </a:solidFill>
                  <a:latin typeface="Clear Sans Bold Bold"/>
                </a:rPr>
                <a:t>t</a:t>
              </a:r>
              <a:r>
                <a:rPr lang="en-US" sz="11906" spc="119" smtClean="0">
                  <a:solidFill>
                    <a:srgbClr val="FFFFFF"/>
                  </a:solidFill>
                  <a:latin typeface="Clear Sans Bold Bold"/>
                </a:rPr>
                <a:t>rên LCD</a:t>
              </a:r>
              <a:endParaRPr lang="en-US" sz="11906" spc="119">
                <a:solidFill>
                  <a:srgbClr val="FFFFFF"/>
                </a:solidFill>
                <a:latin typeface="Clear Sans Bold Bold"/>
              </a:endParaRPr>
            </a:p>
          </p:txBody>
        </p:sp>
        <p:sp>
          <p:nvSpPr>
            <p:cNvPr id="7" name="TextBox 7"/>
            <p:cNvSpPr txBox="1"/>
            <p:nvPr/>
          </p:nvSpPr>
          <p:spPr>
            <a:xfrm>
              <a:off x="0" y="8363030"/>
              <a:ext cx="12820091" cy="615553"/>
            </a:xfrm>
            <a:prstGeom prst="rect">
              <a:avLst/>
            </a:prstGeom>
          </p:spPr>
          <p:txBody>
            <a:bodyPr lIns="0" tIns="0" rIns="0" bIns="0" rtlCol="0" anchor="t">
              <a:spAutoFit/>
            </a:bodyPr>
            <a:lstStyle/>
            <a:p>
              <a:pPr>
                <a:lnSpc>
                  <a:spcPts val="3597"/>
                </a:lnSpc>
              </a:pPr>
              <a:r>
                <a:rPr lang="en-US" sz="2746" spc="137" smtClean="0">
                  <a:solidFill>
                    <a:srgbClr val="FFFFFF"/>
                  </a:solidFill>
                  <a:latin typeface="Clear Sans Regular"/>
                </a:rPr>
                <a:t>GR10 </a:t>
              </a:r>
              <a:r>
                <a:rPr lang="en-US" sz="2746" spc="137">
                  <a:solidFill>
                    <a:srgbClr val="FFFFFF"/>
                  </a:solidFill>
                  <a:latin typeface="Clear Sans Regular"/>
                </a:rPr>
                <a:t>- </a:t>
              </a:r>
              <a:r>
                <a:rPr lang="en-US" sz="2746" spc="137" smtClean="0">
                  <a:solidFill>
                    <a:srgbClr val="FFFFFF"/>
                  </a:solidFill>
                  <a:latin typeface="Clear Sans Regular"/>
                </a:rPr>
                <a:t>ManhTV</a:t>
              </a:r>
              <a:endParaRPr lang="en-US" sz="2746" spc="137">
                <a:solidFill>
                  <a:srgbClr val="FFFFFF"/>
                </a:solidFill>
                <a:latin typeface="Clear Sans Regular"/>
              </a:endParaRPr>
            </a:p>
          </p:txBody>
        </p:sp>
        <p:sp>
          <p:nvSpPr>
            <p:cNvPr id="8" name="AutoShape 8"/>
            <p:cNvSpPr/>
            <p:nvPr/>
          </p:nvSpPr>
          <p:spPr>
            <a:xfrm>
              <a:off x="0" y="7658839"/>
              <a:ext cx="12820091" cy="52898"/>
            </a:xfrm>
            <a:prstGeom prst="rect">
              <a:avLst/>
            </a:prstGeom>
            <a:solidFill>
              <a:srgbClr val="FFFFFF"/>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0-#ppt_w/2"/>
                                          </p:val>
                                        </p:tav>
                                        <p:tav tm="100000">
                                          <p:val>
                                            <p:strVal val="#ppt_x"/>
                                          </p:val>
                                        </p:tav>
                                      </p:tavLst>
                                    </p:anim>
                                    <p:anim calcmode="lin" valueType="num">
                                      <p:cBhvr additive="base">
                                        <p:cTn id="8"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86EAE9"/>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86EAE9"/>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86EAE9"/>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86EAE9"/>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sp>
        <p:nvSpPr>
          <p:cNvPr id="20" name="AutoShape 20"/>
          <p:cNvSpPr/>
          <p:nvPr/>
        </p:nvSpPr>
        <p:spPr>
          <a:xfrm>
            <a:off x="6094690" y="6367798"/>
            <a:ext cx="6098620" cy="3287249"/>
          </a:xfrm>
          <a:prstGeom prst="rect">
            <a:avLst/>
          </a:prstGeom>
          <a:solidFill>
            <a:srgbClr val="37C9EF"/>
          </a:solidFill>
        </p:spPr>
      </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a:solidFill>
            <a:srgbClr val="00B0F0"/>
          </a:solidFill>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a:solidFill>
            <a:srgbClr val="3EDAD8"/>
          </a:solidFill>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Tree>
    <p:extLst>
      <p:ext uri="{BB962C8B-B14F-4D97-AF65-F5344CB8AC3E}">
        <p14:creationId xmlns:p14="http://schemas.microsoft.com/office/powerpoint/2010/main" val="349070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4"/>
                                        </p:tgtEl>
                                        <p:attrNameLst>
                                          <p:attrName>style.visibility</p:attrName>
                                        </p:attrNameLst>
                                      </p:cBhvr>
                                      <p:to>
                                        <p:strVal val="visible"/>
                                      </p:to>
                                    </p:set>
                                    <p:anim calcmode="lin" valueType="num">
                                      <p:cBhvr additive="base">
                                        <p:cTn id="11" dur="500" fill="hold"/>
                                        <p:tgtEl>
                                          <p:spTgt spid="44"/>
                                        </p:tgtEl>
                                        <p:attrNameLst>
                                          <p:attrName>ppt_x</p:attrName>
                                        </p:attrNameLst>
                                      </p:cBhvr>
                                      <p:tavLst>
                                        <p:tav tm="0">
                                          <p:val>
                                            <p:strVal val="0-#ppt_w/2"/>
                                          </p:val>
                                        </p:tav>
                                        <p:tav tm="100000">
                                          <p:val>
                                            <p:strVal val="#ppt_x"/>
                                          </p:val>
                                        </p:tav>
                                      </p:tavLst>
                                    </p:anim>
                                    <p:anim calcmode="lin" valueType="num">
                                      <p:cBhvr additive="base">
                                        <p:cTn id="12" dur="500" fill="hold"/>
                                        <p:tgtEl>
                                          <p:spTgt spid="4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anim calcmode="lin" valueType="num">
                                      <p:cBhvr additive="base">
                                        <p:cTn id="15" dur="500" fill="hold"/>
                                        <p:tgtEl>
                                          <p:spTgt spid="30"/>
                                        </p:tgtEl>
                                        <p:attrNameLst>
                                          <p:attrName>ppt_x</p:attrName>
                                        </p:attrNameLst>
                                      </p:cBhvr>
                                      <p:tavLst>
                                        <p:tav tm="0">
                                          <p:val>
                                            <p:strVal val="0-#ppt_w/2"/>
                                          </p:val>
                                        </p:tav>
                                        <p:tav tm="100000">
                                          <p:val>
                                            <p:strVal val="#ppt_x"/>
                                          </p:val>
                                        </p:tav>
                                      </p:tavLst>
                                    </p:anim>
                                    <p:anim calcmode="lin" valueType="num">
                                      <p:cBhvr additive="base">
                                        <p:cTn id="16" dur="500" fill="hold"/>
                                        <p:tgtEl>
                                          <p:spTgt spid="30"/>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 calcmode="lin" valueType="num">
                                      <p:cBhvr additive="base">
                                        <p:cTn id="19" dur="500" fill="hold"/>
                                        <p:tgtEl>
                                          <p:spTgt spid="33"/>
                                        </p:tgtEl>
                                        <p:attrNameLst>
                                          <p:attrName>ppt_x</p:attrName>
                                        </p:attrNameLst>
                                      </p:cBhvr>
                                      <p:tavLst>
                                        <p:tav tm="0">
                                          <p:val>
                                            <p:strVal val="0-#ppt_w/2"/>
                                          </p:val>
                                        </p:tav>
                                        <p:tav tm="100000">
                                          <p:val>
                                            <p:strVal val="#ppt_x"/>
                                          </p:val>
                                        </p:tav>
                                      </p:tavLst>
                                    </p:anim>
                                    <p:anim calcmode="lin" valueType="num">
                                      <p:cBhvr additive="base">
                                        <p:cTn id="20" dur="500" fill="hold"/>
                                        <p:tgtEl>
                                          <p:spTgt spid="3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3"/>
          <p:cNvSpPr/>
          <p:nvPr/>
        </p:nvSpPr>
        <p:spPr>
          <a:xfrm rot="-1199763">
            <a:off x="7725034" y="2562648"/>
            <a:ext cx="2036470" cy="758467"/>
          </a:xfrm>
          <a:prstGeom prst="line">
            <a:avLst/>
          </a:prstGeom>
          <a:ln w="47625" cap="flat">
            <a:solidFill>
              <a:srgbClr val="2C92D5"/>
            </a:solidFill>
            <a:prstDash val="solid"/>
            <a:headEnd type="none" w="sm" len="sm"/>
            <a:tailEnd type="none" w="sm" len="sm"/>
          </a:ln>
        </p:spPr>
      </p:sp>
      <p:sp>
        <p:nvSpPr>
          <p:cNvPr id="4" name="AutoShape 4"/>
          <p:cNvSpPr/>
          <p:nvPr/>
        </p:nvSpPr>
        <p:spPr>
          <a:xfrm rot="-149812">
            <a:off x="7641458" y="6257567"/>
            <a:ext cx="2187304" cy="95381"/>
          </a:xfrm>
          <a:prstGeom prst="line">
            <a:avLst/>
          </a:prstGeom>
          <a:ln w="47625" cap="flat">
            <a:solidFill>
              <a:srgbClr val="2C92D5"/>
            </a:solidFill>
            <a:prstDash val="solid"/>
            <a:headEnd type="none" w="sm" len="sm"/>
            <a:tailEnd type="none" w="sm" len="sm"/>
          </a:ln>
        </p:spPr>
      </p:sp>
      <p:grpSp>
        <p:nvGrpSpPr>
          <p:cNvPr id="5" name="Group 5"/>
          <p:cNvGrpSpPr/>
          <p:nvPr/>
        </p:nvGrpSpPr>
        <p:grpSpPr>
          <a:xfrm>
            <a:off x="543630" y="248857"/>
            <a:ext cx="5818844" cy="1127710"/>
            <a:chOff x="0" y="-38100"/>
            <a:chExt cx="7758459" cy="1503613"/>
          </a:xfrm>
        </p:grpSpPr>
        <p:sp>
          <p:nvSpPr>
            <p:cNvPr id="6" name="TextBox 6"/>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7" name="TextBox 7"/>
            <p:cNvSpPr txBox="1"/>
            <p:nvPr/>
          </p:nvSpPr>
          <p:spPr>
            <a:xfrm>
              <a:off x="0" y="-38100"/>
              <a:ext cx="7758459" cy="872033"/>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a:t>
              </a:r>
              <a:r>
                <a:rPr lang="en-US" sz="3921" spc="152" smtClean="0">
                  <a:solidFill>
                    <a:srgbClr val="191919"/>
                  </a:solidFill>
                  <a:latin typeface="Open Sans Bold"/>
                </a:rPr>
                <a:t>chương </a:t>
              </a:r>
              <a:r>
                <a:rPr lang="en-US" sz="3921" spc="152">
                  <a:solidFill>
                    <a:srgbClr val="191919"/>
                  </a:solidFill>
                  <a:latin typeface="Open Sans Bold"/>
                </a:rPr>
                <a:t>trình</a:t>
              </a:r>
            </a:p>
          </p:txBody>
        </p:sp>
      </p:grpSp>
      <p:pic>
        <p:nvPicPr>
          <p:cNvPr id="2050" name="Picture 2" descr="upload.wikimedia.org/wikipedia/commons/thumb/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9756" y="4645992"/>
            <a:ext cx="6705600" cy="3945128"/>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6"/>
          <p:cNvSpPr txBox="1"/>
          <p:nvPr/>
        </p:nvSpPr>
        <p:spPr>
          <a:xfrm>
            <a:off x="1674123" y="2247900"/>
            <a:ext cx="5966295" cy="2180084"/>
          </a:xfrm>
          <a:prstGeom prst="rect">
            <a:avLst/>
          </a:prstGeom>
        </p:spPr>
        <p:txBody>
          <a:bodyPr wrap="square" lIns="0" tIns="0" rIns="0" bIns="0" rtlCol="0" anchor="t">
            <a:spAutoFit/>
          </a:bodyPr>
          <a:lstStyle/>
          <a:p>
            <a:pPr>
              <a:lnSpc>
                <a:spcPts val="3449"/>
              </a:lnSpc>
            </a:pPr>
            <a:r>
              <a:rPr lang="vi-VN" sz="2400" smtClean="0"/>
              <a:t>Màn </a:t>
            </a:r>
            <a:r>
              <a:rPr lang="vi-VN" sz="2400"/>
              <a:t>hình text </a:t>
            </a:r>
            <a:r>
              <a:rPr lang="vi-VN" sz="2400" smtClean="0"/>
              <a:t>LCD16</a:t>
            </a:r>
            <a:r>
              <a:rPr lang="en-US" sz="2400" smtClean="0"/>
              <a:t>x</a:t>
            </a:r>
            <a:r>
              <a:rPr lang="vi-VN" sz="2400" smtClean="0"/>
              <a:t>2 </a:t>
            </a:r>
            <a:r>
              <a:rPr lang="vi-VN" sz="2400"/>
              <a:t>xanh lá </a:t>
            </a:r>
            <a:r>
              <a:rPr lang="vi-VN" sz="2400" smtClean="0"/>
              <a:t>có </a:t>
            </a:r>
            <a:r>
              <a:rPr lang="vi-VN" sz="2400"/>
              <a:t>khả năng hiển thị 2 dòng với mỗi dòng 16 ký tự, màn hình có độ bền cao, rất phổ biến, nhiều code mẫu và dễ sử dụng thích hợp cho những người mới học và làm dự án.</a:t>
            </a:r>
            <a:endParaRPr lang="en-US" sz="2299" spc="114">
              <a:solidFill>
                <a:srgbClr val="191919"/>
              </a:solidFill>
              <a:latin typeface="Arimo"/>
            </a:endParaRPr>
          </a:p>
        </p:txBody>
      </p:sp>
      <p:sp>
        <p:nvSpPr>
          <p:cNvPr id="15" name="TextBox 6"/>
          <p:cNvSpPr txBox="1"/>
          <p:nvPr/>
        </p:nvSpPr>
        <p:spPr>
          <a:xfrm>
            <a:off x="9957060" y="6134581"/>
            <a:ext cx="2588524" cy="397032"/>
          </a:xfrm>
          <a:prstGeom prst="rect">
            <a:avLst/>
          </a:prstGeom>
        </p:spPr>
        <p:txBody>
          <a:bodyPr wrap="square" lIns="0" tIns="0" rIns="0" bIns="0" rtlCol="0" anchor="t">
            <a:spAutoFit/>
          </a:bodyPr>
          <a:lstStyle/>
          <a:p>
            <a:pPr>
              <a:lnSpc>
                <a:spcPts val="3449"/>
              </a:lnSpc>
            </a:pPr>
            <a:r>
              <a:rPr lang="vi-VN" sz="2400"/>
              <a:t>Raspberry Pi </a:t>
            </a:r>
          </a:p>
        </p:txBody>
      </p:sp>
      <p:sp>
        <p:nvSpPr>
          <p:cNvPr id="11" name="TextBox 10"/>
          <p:cNvSpPr txBox="1"/>
          <p:nvPr/>
        </p:nvSpPr>
        <p:spPr>
          <a:xfrm>
            <a:off x="228600" y="1174233"/>
            <a:ext cx="35052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Cấu hình</a:t>
            </a:r>
            <a:endParaRPr lang="en-US" sz="3600">
              <a:solidFill>
                <a:srgbClr val="191919"/>
              </a:solidFill>
              <a:latin typeface="Open Sans"/>
            </a:endParaRPr>
          </a:p>
        </p:txBody>
      </p:sp>
      <p:pic>
        <p:nvPicPr>
          <p:cNvPr id="2" name="Picture 1"/>
          <p:cNvPicPr>
            <a:picLocks noChangeAspect="1"/>
          </p:cNvPicPr>
          <p:nvPr/>
        </p:nvPicPr>
        <p:blipFill>
          <a:blip r:embed="rId3"/>
          <a:stretch>
            <a:fillRect/>
          </a:stretch>
        </p:blipFill>
        <p:spPr>
          <a:xfrm>
            <a:off x="9829802" y="1197093"/>
            <a:ext cx="5431565" cy="3095991"/>
          </a:xfrm>
          <a:prstGeom prst="rect">
            <a:avLst/>
          </a:prstGeom>
        </p:spPr>
      </p:pic>
      <p:pic>
        <p:nvPicPr>
          <p:cNvPr id="8" name="Picture 7"/>
          <p:cNvPicPr>
            <a:picLocks noChangeAspect="1"/>
          </p:cNvPicPr>
          <p:nvPr/>
        </p:nvPicPr>
        <p:blipFill rotWithShape="1">
          <a:blip r:embed="rId4"/>
          <a:srcRect l="-1201" t="13580" r="315" b="795"/>
          <a:stretch/>
        </p:blipFill>
        <p:spPr>
          <a:xfrm>
            <a:off x="10134600" y="8373111"/>
            <a:ext cx="6400800" cy="1441279"/>
          </a:xfrm>
          <a:prstGeom prst="rect">
            <a:avLst/>
          </a:prstGeom>
          <a:effectLst>
            <a:outerShdw dist="50800" dir="7200000" sx="1000" sy="1000" algn="ctr" rotWithShape="0">
              <a:srgbClr val="000000"/>
            </a:outerShdw>
          </a:effectLst>
        </p:spPr>
      </p:pic>
      <p:sp>
        <p:nvSpPr>
          <p:cNvPr id="14" name="AutoShape 4"/>
          <p:cNvSpPr/>
          <p:nvPr/>
        </p:nvSpPr>
        <p:spPr>
          <a:xfrm rot="21450188">
            <a:off x="7946256" y="9066936"/>
            <a:ext cx="2187304" cy="95381"/>
          </a:xfrm>
          <a:prstGeom prst="line">
            <a:avLst/>
          </a:prstGeom>
          <a:ln w="47625" cap="flat">
            <a:solidFill>
              <a:srgbClr val="2C92D5"/>
            </a:solidFill>
            <a:prstDash val="solid"/>
            <a:headEnd type="none" w="sm" len="sm"/>
            <a:tailEnd type="none" w="sm" len="sm"/>
          </a:ln>
        </p:spPr>
      </p:sp>
      <p:sp>
        <p:nvSpPr>
          <p:cNvPr id="16" name="TextBox 6"/>
          <p:cNvSpPr txBox="1"/>
          <p:nvPr/>
        </p:nvSpPr>
        <p:spPr>
          <a:xfrm>
            <a:off x="4953000" y="8896617"/>
            <a:ext cx="2790469" cy="436017"/>
          </a:xfrm>
          <a:prstGeom prst="rect">
            <a:avLst/>
          </a:prstGeom>
        </p:spPr>
        <p:txBody>
          <a:bodyPr wrap="square" lIns="0" tIns="0" rIns="0" bIns="0" rtlCol="0" anchor="t">
            <a:spAutoFit/>
          </a:bodyPr>
          <a:lstStyle/>
          <a:p>
            <a:pPr algn="r">
              <a:lnSpc>
                <a:spcPts val="3449"/>
              </a:lnSpc>
            </a:pPr>
            <a:r>
              <a:rPr lang="en-US" sz="2400" smtClean="0"/>
              <a:t>Các nút bấm (Button)</a:t>
            </a:r>
            <a:endParaRPr lang="vi-VN" sz="24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0-#ppt_w/2"/>
                                          </p:val>
                                        </p:tav>
                                        <p:tav tm="100000">
                                          <p:val>
                                            <p:strVal val="#ppt_x"/>
                                          </p:val>
                                        </p:tav>
                                      </p:tavLst>
                                    </p:anim>
                                    <p:anim calcmode="lin" valueType="num">
                                      <p:cBhvr additive="base">
                                        <p:cTn id="8"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arn(inVertic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2"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wipe(right)">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6" presetClass="entr" presetSubtype="21"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barn(inVertical)">
                                      <p:cBhvr>
                                        <p:cTn id="23" dur="500"/>
                                        <p:tgtEl>
                                          <p:spTgt spid="13"/>
                                        </p:tgtEl>
                                      </p:cBhvr>
                                    </p:animEffect>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050"/>
                                        </p:tgtEl>
                                        <p:attrNameLst>
                                          <p:attrName>style.visibility</p:attrName>
                                        </p:attrNameLst>
                                      </p:cBhvr>
                                      <p:to>
                                        <p:strVal val="visible"/>
                                      </p:to>
                                    </p:set>
                                    <p:animEffect transition="in" filter="fade">
                                      <p:cBhvr>
                                        <p:cTn id="28" dur="1000"/>
                                        <p:tgtEl>
                                          <p:spTgt spid="2050"/>
                                        </p:tgtEl>
                                      </p:cBhvr>
                                    </p:animEffect>
                                    <p:anim calcmode="lin" valueType="num">
                                      <p:cBhvr>
                                        <p:cTn id="29" dur="1000" fill="hold"/>
                                        <p:tgtEl>
                                          <p:spTgt spid="2050"/>
                                        </p:tgtEl>
                                        <p:attrNameLst>
                                          <p:attrName>ppt_x</p:attrName>
                                        </p:attrNameLst>
                                      </p:cBhvr>
                                      <p:tavLst>
                                        <p:tav tm="0">
                                          <p:val>
                                            <p:strVal val="#ppt_x"/>
                                          </p:val>
                                        </p:tav>
                                        <p:tav tm="100000">
                                          <p:val>
                                            <p:strVal val="#ppt_x"/>
                                          </p:val>
                                        </p:tav>
                                      </p:tavLst>
                                    </p:anim>
                                    <p:anim calcmode="lin" valueType="num">
                                      <p:cBhvr>
                                        <p:cTn id="30"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lef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2" presetClass="entr" presetSubtype="8"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anim calcmode="lin" valueType="num">
                                      <p:cBhvr additive="base">
                                        <p:cTn id="40" dur="500" fill="hold"/>
                                        <p:tgtEl>
                                          <p:spTgt spid="15"/>
                                        </p:tgtEl>
                                        <p:attrNameLst>
                                          <p:attrName>ppt_x</p:attrName>
                                        </p:attrNameLst>
                                      </p:cBhvr>
                                      <p:tavLst>
                                        <p:tav tm="0">
                                          <p:val>
                                            <p:strVal val="0-#ppt_w/2"/>
                                          </p:val>
                                        </p:tav>
                                        <p:tav tm="100000">
                                          <p:val>
                                            <p:strVal val="#ppt_x"/>
                                          </p:val>
                                        </p:tav>
                                      </p:tavLst>
                                    </p:anim>
                                    <p:anim calcmode="lin" valueType="num">
                                      <p:cBhvr additive="base">
                                        <p:cTn id="41"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wipe(down)">
                                      <p:cBhvr>
                                        <p:cTn id="46" dur="500"/>
                                        <p:tgtEl>
                                          <p:spTgt spid="8"/>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4"/>
                                        </p:tgtEl>
                                        <p:attrNameLst>
                                          <p:attrName>style.visibility</p:attrName>
                                        </p:attrNameLst>
                                      </p:cBhvr>
                                      <p:to>
                                        <p:strVal val="visible"/>
                                      </p:to>
                                    </p:set>
                                    <p:animEffect transition="in" filter="wipe(right)">
                                      <p:cBhvr>
                                        <p:cTn id="51" dur="500"/>
                                        <p:tgtEl>
                                          <p:spTgt spid="14"/>
                                        </p:tgtEl>
                                      </p:cBhvr>
                                    </p:animEffect>
                                  </p:childTnLst>
                                </p:cTn>
                              </p:par>
                            </p:childTnLst>
                          </p:cTn>
                        </p:par>
                      </p:childTnLst>
                    </p:cTn>
                  </p:par>
                  <p:par>
                    <p:cTn id="52" fill="hold">
                      <p:stCondLst>
                        <p:cond delay="indefinite"/>
                      </p:stCondLst>
                      <p:childTnLst>
                        <p:par>
                          <p:cTn id="53" fill="hold">
                            <p:stCondLst>
                              <p:cond delay="0"/>
                            </p:stCondLst>
                            <p:childTnLst>
                              <p:par>
                                <p:cTn id="54" presetID="2" presetClass="entr" presetSubtype="8" fill="hold" grpId="0" nodeType="clickEffect">
                                  <p:stCondLst>
                                    <p:cond delay="0"/>
                                  </p:stCondLst>
                                  <p:childTnLst>
                                    <p:set>
                                      <p:cBhvr>
                                        <p:cTn id="55" dur="1" fill="hold">
                                          <p:stCondLst>
                                            <p:cond delay="0"/>
                                          </p:stCondLst>
                                        </p:cTn>
                                        <p:tgtEl>
                                          <p:spTgt spid="16"/>
                                        </p:tgtEl>
                                        <p:attrNameLst>
                                          <p:attrName>style.visibility</p:attrName>
                                        </p:attrNameLst>
                                      </p:cBhvr>
                                      <p:to>
                                        <p:strVal val="visible"/>
                                      </p:to>
                                    </p:set>
                                    <p:anim calcmode="lin" valueType="num">
                                      <p:cBhvr additive="base">
                                        <p:cTn id="56" dur="500" fill="hold"/>
                                        <p:tgtEl>
                                          <p:spTgt spid="16"/>
                                        </p:tgtEl>
                                        <p:attrNameLst>
                                          <p:attrName>ppt_x</p:attrName>
                                        </p:attrNameLst>
                                      </p:cBhvr>
                                      <p:tavLst>
                                        <p:tav tm="0">
                                          <p:val>
                                            <p:strVal val="0-#ppt_w/2"/>
                                          </p:val>
                                        </p:tav>
                                        <p:tav tm="100000">
                                          <p:val>
                                            <p:strVal val="#ppt_x"/>
                                          </p:val>
                                        </p:tav>
                                      </p:tavLst>
                                    </p:anim>
                                    <p:anim calcmode="lin" valueType="num">
                                      <p:cBhvr additive="base">
                                        <p:cTn id="57" dur="5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1" grpId="0"/>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47800" y="2857500"/>
            <a:ext cx="1563861" cy="2041328"/>
            <a:chOff x="0" y="0"/>
            <a:chExt cx="2085148" cy="2721770"/>
          </a:xfrm>
        </p:grpSpPr>
        <p:pic>
          <p:nvPicPr>
            <p:cNvPr id="3" name="Picture 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49799" y="0"/>
              <a:ext cx="1185550" cy="1185550"/>
            </a:xfrm>
            <a:prstGeom prst="rect">
              <a:avLst/>
            </a:prstGeom>
          </p:spPr>
        </p:pic>
        <p:sp>
          <p:nvSpPr>
            <p:cNvPr id="4" name="TextBox 4"/>
            <p:cNvSpPr txBox="1"/>
            <p:nvPr/>
          </p:nvSpPr>
          <p:spPr>
            <a:xfrm>
              <a:off x="0" y="2458933"/>
              <a:ext cx="2085148" cy="262837"/>
            </a:xfrm>
            <a:prstGeom prst="rect">
              <a:avLst/>
            </a:prstGeom>
          </p:spPr>
          <p:txBody>
            <a:bodyPr lIns="0" tIns="0" rIns="0" bIns="0" rtlCol="0" anchor="t">
              <a:spAutoFit/>
            </a:bodyPr>
            <a:lstStyle/>
            <a:p>
              <a:pPr algn="ctr">
                <a:lnSpc>
                  <a:spcPts val="1639"/>
                </a:lnSpc>
              </a:pPr>
              <a:endParaRPr/>
            </a:p>
          </p:txBody>
        </p:sp>
        <p:sp>
          <p:nvSpPr>
            <p:cNvPr id="5" name="TextBox 5"/>
            <p:cNvSpPr txBox="1"/>
            <p:nvPr/>
          </p:nvSpPr>
          <p:spPr>
            <a:xfrm>
              <a:off x="0" y="1498432"/>
              <a:ext cx="2085148" cy="444567"/>
            </a:xfrm>
            <a:prstGeom prst="rect">
              <a:avLst/>
            </a:prstGeom>
          </p:spPr>
          <p:txBody>
            <a:bodyPr lIns="0" tIns="0" rIns="0" bIns="0" rtlCol="0" anchor="t">
              <a:spAutoFit/>
            </a:bodyPr>
            <a:lstStyle/>
            <a:p>
              <a:pPr marL="0" lvl="0" indent="0" algn="ctr">
                <a:lnSpc>
                  <a:spcPts val="2607"/>
                </a:lnSpc>
                <a:spcBef>
                  <a:spcPct val="0"/>
                </a:spcBef>
              </a:pPr>
              <a:r>
                <a:rPr lang="en-US" sz="2021" spc="78" smtClean="0">
                  <a:solidFill>
                    <a:srgbClr val="191919"/>
                  </a:solidFill>
                  <a:latin typeface="Arimo Bold"/>
                </a:rPr>
                <a:t>BT1</a:t>
              </a:r>
              <a:endParaRPr lang="en-US" sz="2021" spc="78">
                <a:solidFill>
                  <a:srgbClr val="191919"/>
                </a:solidFill>
                <a:latin typeface="Arimo Bold"/>
              </a:endParaRPr>
            </a:p>
          </p:txBody>
        </p:sp>
        <p:pic>
          <p:nvPicPr>
            <p:cNvPr id="6" name="Picture 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05504" y="403119"/>
              <a:ext cx="474140" cy="379312"/>
            </a:xfrm>
            <a:prstGeom prst="rect">
              <a:avLst/>
            </a:prstGeom>
          </p:spPr>
        </p:pic>
      </p:grpSp>
      <p:grpSp>
        <p:nvGrpSpPr>
          <p:cNvPr id="7" name="Group 7"/>
          <p:cNvGrpSpPr/>
          <p:nvPr/>
        </p:nvGrpSpPr>
        <p:grpSpPr>
          <a:xfrm>
            <a:off x="5998368" y="2857500"/>
            <a:ext cx="1563861" cy="2429069"/>
            <a:chOff x="0" y="0"/>
            <a:chExt cx="2085148" cy="3238759"/>
          </a:xfrm>
        </p:grpSpPr>
        <p:pic>
          <p:nvPicPr>
            <p:cNvPr id="8" name="Picture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49799" y="0"/>
              <a:ext cx="1185550" cy="1185550"/>
            </a:xfrm>
            <a:prstGeom prst="rect">
              <a:avLst/>
            </a:prstGeom>
          </p:spPr>
        </p:pic>
        <p:sp>
          <p:nvSpPr>
            <p:cNvPr id="9" name="TextBox 9"/>
            <p:cNvSpPr txBox="1"/>
            <p:nvPr/>
          </p:nvSpPr>
          <p:spPr>
            <a:xfrm>
              <a:off x="0" y="2745364"/>
              <a:ext cx="2085148" cy="493395"/>
            </a:xfrm>
            <a:prstGeom prst="rect">
              <a:avLst/>
            </a:prstGeom>
          </p:spPr>
          <p:txBody>
            <a:bodyPr lIns="0" tIns="0" rIns="0" bIns="0" rtlCol="0" anchor="t">
              <a:spAutoFit/>
            </a:bodyPr>
            <a:lstStyle/>
            <a:p>
              <a:pPr algn="ctr">
                <a:lnSpc>
                  <a:spcPts val="3150"/>
                </a:lnSpc>
              </a:pPr>
              <a:endParaRPr/>
            </a:p>
          </p:txBody>
        </p:sp>
        <p:sp>
          <p:nvSpPr>
            <p:cNvPr id="10" name="TextBox 10"/>
            <p:cNvSpPr txBox="1"/>
            <p:nvPr/>
          </p:nvSpPr>
          <p:spPr>
            <a:xfrm>
              <a:off x="0" y="1498431"/>
              <a:ext cx="2085148" cy="444567"/>
            </a:xfrm>
            <a:prstGeom prst="rect">
              <a:avLst/>
            </a:prstGeom>
          </p:spPr>
          <p:txBody>
            <a:bodyPr lIns="0" tIns="0" rIns="0" bIns="0" rtlCol="0" anchor="t">
              <a:spAutoFit/>
            </a:bodyPr>
            <a:lstStyle/>
            <a:p>
              <a:pPr marL="0" lvl="0" indent="0" algn="ctr">
                <a:lnSpc>
                  <a:spcPts val="2605"/>
                </a:lnSpc>
                <a:spcBef>
                  <a:spcPct val="0"/>
                </a:spcBef>
              </a:pPr>
              <a:r>
                <a:rPr lang="en-US" sz="2019" spc="78" smtClean="0">
                  <a:solidFill>
                    <a:srgbClr val="191919"/>
                  </a:solidFill>
                  <a:latin typeface="Arimo Bold"/>
                </a:rPr>
                <a:t>BT2</a:t>
              </a:r>
              <a:endParaRPr lang="en-US" sz="2019" spc="78">
                <a:solidFill>
                  <a:srgbClr val="191919"/>
                </a:solidFill>
                <a:latin typeface="Arimo Bold"/>
              </a:endParaRPr>
            </a:p>
          </p:txBody>
        </p:sp>
        <p:pic>
          <p:nvPicPr>
            <p:cNvPr id="11" name="Picture 1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05504" y="403119"/>
              <a:ext cx="474140" cy="379312"/>
            </a:xfrm>
            <a:prstGeom prst="rect">
              <a:avLst/>
            </a:prstGeom>
          </p:spPr>
        </p:pic>
      </p:grpSp>
      <p:grpSp>
        <p:nvGrpSpPr>
          <p:cNvPr id="12" name="Group 12"/>
          <p:cNvGrpSpPr/>
          <p:nvPr/>
        </p:nvGrpSpPr>
        <p:grpSpPr>
          <a:xfrm>
            <a:off x="10749180" y="2857500"/>
            <a:ext cx="1563861" cy="2275630"/>
            <a:chOff x="0" y="0"/>
            <a:chExt cx="2085148" cy="3034174"/>
          </a:xfrm>
        </p:grpSpPr>
        <p:pic>
          <p:nvPicPr>
            <p:cNvPr id="13" name="Picture 1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49799" y="0"/>
              <a:ext cx="1185550" cy="1185550"/>
            </a:xfrm>
            <a:prstGeom prst="rect">
              <a:avLst/>
            </a:prstGeom>
          </p:spPr>
        </p:pic>
        <p:sp>
          <p:nvSpPr>
            <p:cNvPr id="14" name="TextBox 14"/>
            <p:cNvSpPr txBox="1"/>
            <p:nvPr/>
          </p:nvSpPr>
          <p:spPr>
            <a:xfrm>
              <a:off x="0" y="2764395"/>
              <a:ext cx="2085148" cy="269779"/>
            </a:xfrm>
            <a:prstGeom prst="rect">
              <a:avLst/>
            </a:prstGeom>
          </p:spPr>
          <p:txBody>
            <a:bodyPr lIns="0" tIns="0" rIns="0" bIns="0" rtlCol="0" anchor="t">
              <a:spAutoFit/>
            </a:bodyPr>
            <a:lstStyle/>
            <a:p>
              <a:pPr algn="ctr">
                <a:lnSpc>
                  <a:spcPts val="1639"/>
                </a:lnSpc>
              </a:pPr>
              <a:endParaRPr/>
            </a:p>
          </p:txBody>
        </p:sp>
        <p:sp>
          <p:nvSpPr>
            <p:cNvPr id="15" name="TextBox 15"/>
            <p:cNvSpPr txBox="1"/>
            <p:nvPr/>
          </p:nvSpPr>
          <p:spPr>
            <a:xfrm>
              <a:off x="0" y="1498431"/>
              <a:ext cx="2085148" cy="444567"/>
            </a:xfrm>
            <a:prstGeom prst="rect">
              <a:avLst/>
            </a:prstGeom>
          </p:spPr>
          <p:txBody>
            <a:bodyPr lIns="0" tIns="0" rIns="0" bIns="0" rtlCol="0" anchor="t">
              <a:spAutoFit/>
            </a:bodyPr>
            <a:lstStyle/>
            <a:p>
              <a:pPr marL="0" lvl="0" indent="0" algn="ctr">
                <a:lnSpc>
                  <a:spcPts val="2607"/>
                </a:lnSpc>
                <a:spcBef>
                  <a:spcPct val="0"/>
                </a:spcBef>
              </a:pPr>
              <a:r>
                <a:rPr lang="en-US" sz="2021" spc="78" smtClean="0">
                  <a:solidFill>
                    <a:srgbClr val="191919"/>
                  </a:solidFill>
                  <a:latin typeface="Arimo Bold"/>
                </a:rPr>
                <a:t>BT3</a:t>
              </a:r>
              <a:endParaRPr lang="en-US" sz="2021" spc="78">
                <a:solidFill>
                  <a:srgbClr val="191919"/>
                </a:solidFill>
                <a:latin typeface="Arimo Bold"/>
              </a:endParaRPr>
            </a:p>
          </p:txBody>
        </p:sp>
        <p:pic>
          <p:nvPicPr>
            <p:cNvPr id="16" name="Picture 1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05504" y="403119"/>
              <a:ext cx="474140" cy="379312"/>
            </a:xfrm>
            <a:prstGeom prst="rect">
              <a:avLst/>
            </a:prstGeom>
          </p:spPr>
        </p:pic>
      </p:grpSp>
      <p:grpSp>
        <p:nvGrpSpPr>
          <p:cNvPr id="17" name="Group 17"/>
          <p:cNvGrpSpPr/>
          <p:nvPr/>
        </p:nvGrpSpPr>
        <p:grpSpPr>
          <a:xfrm>
            <a:off x="15260370" y="2857500"/>
            <a:ext cx="1563861" cy="2413068"/>
            <a:chOff x="0" y="0"/>
            <a:chExt cx="2085148" cy="3217423"/>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49799" y="0"/>
              <a:ext cx="1185550" cy="1185550"/>
            </a:xfrm>
            <a:prstGeom prst="rect">
              <a:avLst/>
            </a:prstGeom>
          </p:spPr>
        </p:pic>
        <p:sp>
          <p:nvSpPr>
            <p:cNvPr id="19" name="TextBox 19"/>
            <p:cNvSpPr txBox="1"/>
            <p:nvPr/>
          </p:nvSpPr>
          <p:spPr>
            <a:xfrm>
              <a:off x="0" y="2745364"/>
              <a:ext cx="2085148" cy="472059"/>
            </a:xfrm>
            <a:prstGeom prst="rect">
              <a:avLst/>
            </a:prstGeom>
          </p:spPr>
          <p:txBody>
            <a:bodyPr lIns="0" tIns="0" rIns="0" bIns="0" rtlCol="0" anchor="t">
              <a:spAutoFit/>
            </a:bodyPr>
            <a:lstStyle/>
            <a:p>
              <a:pPr algn="ctr">
                <a:lnSpc>
                  <a:spcPts val="3029"/>
                </a:lnSpc>
              </a:pPr>
              <a:endParaRPr/>
            </a:p>
          </p:txBody>
        </p:sp>
        <p:sp>
          <p:nvSpPr>
            <p:cNvPr id="20" name="TextBox 20"/>
            <p:cNvSpPr txBox="1"/>
            <p:nvPr/>
          </p:nvSpPr>
          <p:spPr>
            <a:xfrm>
              <a:off x="0" y="1498432"/>
              <a:ext cx="2085148" cy="444567"/>
            </a:xfrm>
            <a:prstGeom prst="rect">
              <a:avLst/>
            </a:prstGeom>
          </p:spPr>
          <p:txBody>
            <a:bodyPr lIns="0" tIns="0" rIns="0" bIns="0" rtlCol="0" anchor="t">
              <a:spAutoFit/>
            </a:bodyPr>
            <a:lstStyle/>
            <a:p>
              <a:pPr marL="0" lvl="0" indent="0" algn="ctr">
                <a:lnSpc>
                  <a:spcPts val="2605"/>
                </a:lnSpc>
                <a:spcBef>
                  <a:spcPct val="0"/>
                </a:spcBef>
              </a:pPr>
              <a:r>
                <a:rPr lang="en-US" sz="2019" spc="78" smtClean="0">
                  <a:solidFill>
                    <a:srgbClr val="191919"/>
                  </a:solidFill>
                  <a:latin typeface="Arimo Bold"/>
                </a:rPr>
                <a:t>BT4</a:t>
              </a:r>
              <a:endParaRPr lang="en-US" sz="2019" spc="78">
                <a:solidFill>
                  <a:srgbClr val="191919"/>
                </a:solidFill>
                <a:latin typeface="Arimo Bold"/>
              </a:endParaRPr>
            </a:p>
          </p:txBody>
        </p:sp>
        <p:pic>
          <p:nvPicPr>
            <p:cNvPr id="21" name="Picture 21"/>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05504" y="403119"/>
              <a:ext cx="474140" cy="379312"/>
            </a:xfrm>
            <a:prstGeom prst="rect">
              <a:avLst/>
            </a:prstGeom>
          </p:spPr>
        </p:pic>
      </p:grpSp>
      <p:grpSp>
        <p:nvGrpSpPr>
          <p:cNvPr id="22" name="Group 22"/>
          <p:cNvGrpSpPr/>
          <p:nvPr/>
        </p:nvGrpSpPr>
        <p:grpSpPr>
          <a:xfrm>
            <a:off x="8339755" y="1225666"/>
            <a:ext cx="1563861" cy="2115242"/>
            <a:chOff x="0" y="0"/>
            <a:chExt cx="2085148" cy="2820322"/>
          </a:xfrm>
        </p:grpSpPr>
        <p:pic>
          <p:nvPicPr>
            <p:cNvPr id="23" name="Picture 23"/>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a:stretch>
              <a:fillRect/>
            </a:stretch>
          </p:blipFill>
          <p:spPr>
            <a:xfrm>
              <a:off x="449799" y="0"/>
              <a:ext cx="1185550" cy="1185550"/>
            </a:xfrm>
            <a:prstGeom prst="rect">
              <a:avLst/>
            </a:prstGeom>
          </p:spPr>
        </p:pic>
        <p:sp>
          <p:nvSpPr>
            <p:cNvPr id="24" name="TextBox 24"/>
            <p:cNvSpPr txBox="1"/>
            <p:nvPr/>
          </p:nvSpPr>
          <p:spPr>
            <a:xfrm>
              <a:off x="0" y="2557485"/>
              <a:ext cx="2085148" cy="262837"/>
            </a:xfrm>
            <a:prstGeom prst="rect">
              <a:avLst/>
            </a:prstGeom>
          </p:spPr>
          <p:txBody>
            <a:bodyPr lIns="0" tIns="0" rIns="0" bIns="0" rtlCol="0" anchor="t">
              <a:spAutoFit/>
            </a:bodyPr>
            <a:lstStyle/>
            <a:p>
              <a:pPr algn="ctr">
                <a:lnSpc>
                  <a:spcPts val="1639"/>
                </a:lnSpc>
              </a:pPr>
              <a:endParaRPr/>
            </a:p>
          </p:txBody>
        </p:sp>
        <p:sp>
          <p:nvSpPr>
            <p:cNvPr id="25" name="TextBox 25"/>
            <p:cNvSpPr txBox="1"/>
            <p:nvPr/>
          </p:nvSpPr>
          <p:spPr>
            <a:xfrm>
              <a:off x="0" y="1498432"/>
              <a:ext cx="2085148" cy="495863"/>
            </a:xfrm>
            <a:prstGeom prst="rect">
              <a:avLst/>
            </a:prstGeom>
          </p:spPr>
          <p:txBody>
            <a:bodyPr lIns="0" tIns="0" rIns="0" bIns="0" rtlCol="0" anchor="t">
              <a:spAutoFit/>
            </a:bodyPr>
            <a:lstStyle/>
            <a:p>
              <a:pPr marL="0" lvl="0" indent="0" algn="ctr">
                <a:lnSpc>
                  <a:spcPts val="2865"/>
                </a:lnSpc>
                <a:spcBef>
                  <a:spcPct val="0"/>
                </a:spcBef>
              </a:pPr>
              <a:r>
                <a:rPr lang="en-US" sz="2221" spc="86" smtClean="0">
                  <a:solidFill>
                    <a:srgbClr val="191919"/>
                  </a:solidFill>
                  <a:latin typeface="Arimo Bold"/>
                </a:rPr>
                <a:t>Menu</a:t>
              </a:r>
              <a:endParaRPr lang="en-US" sz="2221" spc="86">
                <a:solidFill>
                  <a:srgbClr val="191919"/>
                </a:solidFill>
                <a:latin typeface="Arimo Bold"/>
              </a:endParaRPr>
            </a:p>
          </p:txBody>
        </p:sp>
        <p:pic>
          <p:nvPicPr>
            <p:cNvPr id="26" name="Picture 26"/>
            <p:cNvPicPr>
              <a:picLocks noChangeAspect="1"/>
            </p:cNvPicPr>
            <p:nvPr/>
          </p:nvPicPr>
          <p:blipFill>
            <a:blip r:embed="rId4" cstate="print">
              <a:extLst>
                <a:ext uri="{28A0092B-C50C-407E-A947-70E740481C1C}">
                  <a14:useLocalDpi xmlns:a14="http://schemas.microsoft.com/office/drawing/2010/main" val="0"/>
                </a:ext>
                <a:ext uri="{96DAC541-7B7A-43D3-8B79-37D633B846F1}">
                  <asvg:svgBlip xmlns:asvg="http://schemas.microsoft.com/office/drawing/2016/SVG/main" xmlns="" r:embed="rId5"/>
                </a:ext>
              </a:extLst>
            </a:blip>
            <a:srcRect/>
            <a:stretch>
              <a:fillRect/>
            </a:stretch>
          </p:blipFill>
          <p:spPr>
            <a:xfrm>
              <a:off x="805504" y="403119"/>
              <a:ext cx="474140" cy="379312"/>
            </a:xfrm>
            <a:prstGeom prst="rect">
              <a:avLst/>
            </a:prstGeom>
          </p:spPr>
        </p:pic>
      </p:grpSp>
      <p:grpSp>
        <p:nvGrpSpPr>
          <p:cNvPr id="30" name="Group 30"/>
          <p:cNvGrpSpPr/>
          <p:nvPr/>
        </p:nvGrpSpPr>
        <p:grpSpPr>
          <a:xfrm>
            <a:off x="1075324" y="5923978"/>
            <a:ext cx="2113682" cy="1754910"/>
            <a:chOff x="0" y="0"/>
            <a:chExt cx="1135391" cy="2330366"/>
          </a:xfrm>
        </p:grpSpPr>
        <p:sp>
          <p:nvSpPr>
            <p:cNvPr id="31" name="Freeform 31"/>
            <p:cNvSpPr/>
            <p:nvPr/>
          </p:nvSpPr>
          <p:spPr>
            <a:xfrm>
              <a:off x="0" y="0"/>
              <a:ext cx="1135391" cy="2330366"/>
            </a:xfrm>
            <a:custGeom>
              <a:avLst/>
              <a:gdLst/>
              <a:ahLst/>
              <a:cxnLst/>
              <a:rect l="l" t="t" r="r" b="b"/>
              <a:pathLst>
                <a:path w="1135391" h="2330366">
                  <a:moveTo>
                    <a:pt x="0" y="0"/>
                  </a:moveTo>
                  <a:lnTo>
                    <a:pt x="0" y="2330366"/>
                  </a:lnTo>
                  <a:lnTo>
                    <a:pt x="1135391" y="2330366"/>
                  </a:lnTo>
                  <a:lnTo>
                    <a:pt x="1135391" y="0"/>
                  </a:lnTo>
                  <a:lnTo>
                    <a:pt x="0" y="0"/>
                  </a:lnTo>
                  <a:close/>
                  <a:moveTo>
                    <a:pt x="1074431" y="2269406"/>
                  </a:moveTo>
                  <a:lnTo>
                    <a:pt x="59690" y="2269406"/>
                  </a:lnTo>
                  <a:lnTo>
                    <a:pt x="59690" y="59690"/>
                  </a:lnTo>
                  <a:lnTo>
                    <a:pt x="1074431" y="59690"/>
                  </a:lnTo>
                  <a:lnTo>
                    <a:pt x="1074431" y="2269406"/>
                  </a:lnTo>
                  <a:close/>
                </a:path>
              </a:pathLst>
            </a:custGeom>
            <a:solidFill>
              <a:srgbClr val="86EAE9"/>
            </a:solidFill>
          </p:spPr>
        </p:sp>
      </p:grpSp>
      <p:sp>
        <p:nvSpPr>
          <p:cNvPr id="32" name="TextBox 32"/>
          <p:cNvSpPr txBox="1"/>
          <p:nvPr/>
        </p:nvSpPr>
        <p:spPr>
          <a:xfrm>
            <a:off x="1316159" y="6189467"/>
            <a:ext cx="1766615" cy="1384995"/>
          </a:xfrm>
          <a:prstGeom prst="rect">
            <a:avLst/>
          </a:prstGeom>
        </p:spPr>
        <p:txBody>
          <a:bodyPr lIns="0" tIns="0" rIns="0" bIns="0" rtlCol="0" anchor="t">
            <a:spAutoFit/>
          </a:bodyPr>
          <a:lstStyle/>
          <a:p>
            <a:pPr algn="ctr">
              <a:lnSpc>
                <a:spcPts val="2719"/>
              </a:lnSpc>
            </a:pPr>
            <a:r>
              <a:rPr lang="en-US" sz="1942" smtClean="0">
                <a:solidFill>
                  <a:srgbClr val="191919"/>
                </a:solidFill>
                <a:latin typeface="Open Sans Bold"/>
              </a:rPr>
              <a:t>Chức năng</a:t>
            </a:r>
            <a:endParaRPr lang="en-US" sz="1942">
              <a:solidFill>
                <a:srgbClr val="191919"/>
              </a:solidFill>
              <a:latin typeface="Open Sans Bold"/>
            </a:endParaRPr>
          </a:p>
          <a:p>
            <a:pPr algn="ctr">
              <a:lnSpc>
                <a:spcPts val="2719"/>
              </a:lnSpc>
            </a:pPr>
            <a:endParaRPr lang="en-US" sz="1942">
              <a:solidFill>
                <a:srgbClr val="191919"/>
              </a:solidFill>
              <a:latin typeface="Open Sans Bold"/>
            </a:endParaRPr>
          </a:p>
          <a:p>
            <a:pPr marL="419357" lvl="1" indent="-209678">
              <a:lnSpc>
                <a:spcPts val="2719"/>
              </a:lnSpc>
              <a:buFont typeface="Arial"/>
              <a:buChar char="•"/>
            </a:pPr>
            <a:r>
              <a:rPr lang="en-US" sz="1938">
                <a:solidFill>
                  <a:srgbClr val="191919"/>
                </a:solidFill>
                <a:latin typeface="Open Sans"/>
              </a:rPr>
              <a:t>Lùi xuống</a:t>
            </a:r>
          </a:p>
          <a:p>
            <a:pPr marL="419357" lvl="1" indent="-209678">
              <a:lnSpc>
                <a:spcPts val="2719"/>
              </a:lnSpc>
              <a:buFont typeface="Arial"/>
              <a:buChar char="•"/>
            </a:pPr>
            <a:endParaRPr lang="en-US" sz="1942" smtClean="0">
              <a:solidFill>
                <a:srgbClr val="191919"/>
              </a:solidFill>
              <a:latin typeface="Open Sans"/>
            </a:endParaRPr>
          </a:p>
        </p:txBody>
      </p:sp>
      <p:grpSp>
        <p:nvGrpSpPr>
          <p:cNvPr id="36" name="Group 36"/>
          <p:cNvGrpSpPr/>
          <p:nvPr/>
        </p:nvGrpSpPr>
        <p:grpSpPr>
          <a:xfrm>
            <a:off x="5764255" y="5950115"/>
            <a:ext cx="2113682" cy="1754910"/>
            <a:chOff x="0" y="0"/>
            <a:chExt cx="1135391" cy="2330366"/>
          </a:xfrm>
        </p:grpSpPr>
        <p:sp>
          <p:nvSpPr>
            <p:cNvPr id="37" name="Freeform 37"/>
            <p:cNvSpPr/>
            <p:nvPr/>
          </p:nvSpPr>
          <p:spPr>
            <a:xfrm>
              <a:off x="0" y="0"/>
              <a:ext cx="1135391" cy="2330366"/>
            </a:xfrm>
            <a:custGeom>
              <a:avLst/>
              <a:gdLst/>
              <a:ahLst/>
              <a:cxnLst/>
              <a:rect l="l" t="t" r="r" b="b"/>
              <a:pathLst>
                <a:path w="1135391" h="2330366">
                  <a:moveTo>
                    <a:pt x="0" y="0"/>
                  </a:moveTo>
                  <a:lnTo>
                    <a:pt x="0" y="2330366"/>
                  </a:lnTo>
                  <a:lnTo>
                    <a:pt x="1135391" y="2330366"/>
                  </a:lnTo>
                  <a:lnTo>
                    <a:pt x="1135391" y="0"/>
                  </a:lnTo>
                  <a:lnTo>
                    <a:pt x="0" y="0"/>
                  </a:lnTo>
                  <a:close/>
                  <a:moveTo>
                    <a:pt x="1074431" y="2269406"/>
                  </a:moveTo>
                  <a:lnTo>
                    <a:pt x="59690" y="2269406"/>
                  </a:lnTo>
                  <a:lnTo>
                    <a:pt x="59690" y="59690"/>
                  </a:lnTo>
                  <a:lnTo>
                    <a:pt x="1074431" y="59690"/>
                  </a:lnTo>
                  <a:lnTo>
                    <a:pt x="1074431" y="2269406"/>
                  </a:lnTo>
                  <a:close/>
                </a:path>
              </a:pathLst>
            </a:custGeom>
            <a:solidFill>
              <a:srgbClr val="86EAE9"/>
            </a:solidFill>
          </p:spPr>
        </p:sp>
      </p:grpSp>
      <p:sp>
        <p:nvSpPr>
          <p:cNvPr id="38" name="TextBox 38"/>
          <p:cNvSpPr txBox="1"/>
          <p:nvPr/>
        </p:nvSpPr>
        <p:spPr>
          <a:xfrm>
            <a:off x="5914828" y="6198832"/>
            <a:ext cx="1952286" cy="1384995"/>
          </a:xfrm>
          <a:prstGeom prst="rect">
            <a:avLst/>
          </a:prstGeom>
        </p:spPr>
        <p:txBody>
          <a:bodyPr lIns="0" tIns="0" rIns="0" bIns="0" rtlCol="0" anchor="t">
            <a:spAutoFit/>
          </a:bodyPr>
          <a:lstStyle/>
          <a:p>
            <a:pPr algn="ctr">
              <a:lnSpc>
                <a:spcPts val="2719"/>
              </a:lnSpc>
            </a:pPr>
            <a:r>
              <a:rPr lang="en-US" sz="1942">
                <a:solidFill>
                  <a:srgbClr val="191919"/>
                </a:solidFill>
                <a:latin typeface="Open Sans Bold"/>
              </a:rPr>
              <a:t>Chức năng</a:t>
            </a:r>
          </a:p>
          <a:p>
            <a:pPr algn="ctr">
              <a:lnSpc>
                <a:spcPts val="2713"/>
              </a:lnSpc>
            </a:pPr>
            <a:endParaRPr lang="en-US" sz="1938">
              <a:solidFill>
                <a:srgbClr val="191919"/>
              </a:solidFill>
              <a:latin typeface="Open Sans Bold"/>
            </a:endParaRPr>
          </a:p>
          <a:p>
            <a:pPr marL="418490" lvl="1" indent="-209245">
              <a:lnSpc>
                <a:spcPts val="2713"/>
              </a:lnSpc>
              <a:buFont typeface="Arial"/>
              <a:buChar char="•"/>
            </a:pPr>
            <a:r>
              <a:rPr lang="en-US" sz="1942" smtClean="0">
                <a:solidFill>
                  <a:srgbClr val="191919"/>
                </a:solidFill>
                <a:latin typeface="Open Sans"/>
              </a:rPr>
              <a:t>Tiến </a:t>
            </a:r>
            <a:r>
              <a:rPr lang="en-US" sz="1942">
                <a:solidFill>
                  <a:srgbClr val="191919"/>
                </a:solidFill>
                <a:latin typeface="Open Sans"/>
              </a:rPr>
              <a:t>lên</a:t>
            </a:r>
          </a:p>
          <a:p>
            <a:pPr marL="418490" lvl="1" indent="-209245">
              <a:lnSpc>
                <a:spcPts val="2713"/>
              </a:lnSpc>
              <a:buFont typeface="Arial"/>
              <a:buChar char="•"/>
            </a:pPr>
            <a:endParaRPr lang="en-US" sz="1938">
              <a:solidFill>
                <a:srgbClr val="191919"/>
              </a:solidFill>
              <a:latin typeface="Open Sans"/>
            </a:endParaRPr>
          </a:p>
        </p:txBody>
      </p:sp>
      <p:grpSp>
        <p:nvGrpSpPr>
          <p:cNvPr id="42" name="Group 42"/>
          <p:cNvGrpSpPr/>
          <p:nvPr/>
        </p:nvGrpSpPr>
        <p:grpSpPr>
          <a:xfrm>
            <a:off x="10493285" y="5923979"/>
            <a:ext cx="2230430" cy="1733764"/>
            <a:chOff x="0" y="0"/>
            <a:chExt cx="1212717" cy="2330366"/>
          </a:xfrm>
        </p:grpSpPr>
        <p:sp>
          <p:nvSpPr>
            <p:cNvPr id="43" name="Freeform 43"/>
            <p:cNvSpPr/>
            <p:nvPr/>
          </p:nvSpPr>
          <p:spPr>
            <a:xfrm>
              <a:off x="0" y="0"/>
              <a:ext cx="1212717" cy="2330366"/>
            </a:xfrm>
            <a:custGeom>
              <a:avLst/>
              <a:gdLst/>
              <a:ahLst/>
              <a:cxnLst/>
              <a:rect l="l" t="t" r="r" b="b"/>
              <a:pathLst>
                <a:path w="1212717" h="2330366">
                  <a:moveTo>
                    <a:pt x="0" y="0"/>
                  </a:moveTo>
                  <a:lnTo>
                    <a:pt x="0" y="2330366"/>
                  </a:lnTo>
                  <a:lnTo>
                    <a:pt x="1212717" y="2330366"/>
                  </a:lnTo>
                  <a:lnTo>
                    <a:pt x="1212717" y="0"/>
                  </a:lnTo>
                  <a:lnTo>
                    <a:pt x="0" y="0"/>
                  </a:lnTo>
                  <a:close/>
                  <a:moveTo>
                    <a:pt x="1151757" y="2269406"/>
                  </a:moveTo>
                  <a:lnTo>
                    <a:pt x="59690" y="2269406"/>
                  </a:lnTo>
                  <a:lnTo>
                    <a:pt x="59690" y="59690"/>
                  </a:lnTo>
                  <a:lnTo>
                    <a:pt x="1151757" y="59690"/>
                  </a:lnTo>
                  <a:lnTo>
                    <a:pt x="1151757" y="2269406"/>
                  </a:lnTo>
                  <a:close/>
                </a:path>
              </a:pathLst>
            </a:custGeom>
            <a:solidFill>
              <a:srgbClr val="86EAE9"/>
            </a:solidFill>
          </p:spPr>
        </p:sp>
      </p:grpSp>
      <p:sp>
        <p:nvSpPr>
          <p:cNvPr id="44" name="TextBox 44"/>
          <p:cNvSpPr txBox="1"/>
          <p:nvPr/>
        </p:nvSpPr>
        <p:spPr>
          <a:xfrm>
            <a:off x="10563160" y="6163391"/>
            <a:ext cx="2088213" cy="1038746"/>
          </a:xfrm>
          <a:prstGeom prst="rect">
            <a:avLst/>
          </a:prstGeom>
        </p:spPr>
        <p:txBody>
          <a:bodyPr lIns="0" tIns="0" rIns="0" bIns="0" rtlCol="0" anchor="t">
            <a:spAutoFit/>
          </a:bodyPr>
          <a:lstStyle/>
          <a:p>
            <a:pPr algn="ctr">
              <a:lnSpc>
                <a:spcPts val="2719"/>
              </a:lnSpc>
            </a:pPr>
            <a:r>
              <a:rPr lang="en-US" sz="2000">
                <a:solidFill>
                  <a:srgbClr val="191919"/>
                </a:solidFill>
                <a:latin typeface="Open Sans Bold"/>
              </a:rPr>
              <a:t>Chức năng</a:t>
            </a:r>
          </a:p>
          <a:p>
            <a:pPr algn="ctr">
              <a:lnSpc>
                <a:spcPts val="2694"/>
              </a:lnSpc>
            </a:pPr>
            <a:endParaRPr lang="en-US" sz="1924">
              <a:solidFill>
                <a:srgbClr val="191919"/>
              </a:solidFill>
              <a:latin typeface="Open Sans Bold"/>
            </a:endParaRPr>
          </a:p>
          <a:p>
            <a:pPr marL="415603" lvl="1" indent="-207802">
              <a:lnSpc>
                <a:spcPts val="2694"/>
              </a:lnSpc>
              <a:buFont typeface="Arial"/>
              <a:buChar char="•"/>
            </a:pPr>
            <a:r>
              <a:rPr lang="en-US" sz="1924" smtClean="0">
                <a:solidFill>
                  <a:srgbClr val="191919"/>
                </a:solidFill>
                <a:latin typeface="Open Sans"/>
              </a:rPr>
              <a:t>Chọn</a:t>
            </a:r>
            <a:endParaRPr lang="en-US" sz="1924">
              <a:solidFill>
                <a:srgbClr val="191919"/>
              </a:solidFill>
              <a:latin typeface="Open Sans"/>
            </a:endParaRPr>
          </a:p>
        </p:txBody>
      </p:sp>
      <p:grpSp>
        <p:nvGrpSpPr>
          <p:cNvPr id="48" name="Group 48"/>
          <p:cNvGrpSpPr/>
          <p:nvPr/>
        </p:nvGrpSpPr>
        <p:grpSpPr>
          <a:xfrm>
            <a:off x="15161429" y="5923979"/>
            <a:ext cx="2088213" cy="1733764"/>
            <a:chOff x="0" y="0"/>
            <a:chExt cx="1135391" cy="2330366"/>
          </a:xfrm>
        </p:grpSpPr>
        <p:sp>
          <p:nvSpPr>
            <p:cNvPr id="49" name="Freeform 49"/>
            <p:cNvSpPr/>
            <p:nvPr/>
          </p:nvSpPr>
          <p:spPr>
            <a:xfrm>
              <a:off x="0" y="0"/>
              <a:ext cx="1135391" cy="2330366"/>
            </a:xfrm>
            <a:custGeom>
              <a:avLst/>
              <a:gdLst/>
              <a:ahLst/>
              <a:cxnLst/>
              <a:rect l="l" t="t" r="r" b="b"/>
              <a:pathLst>
                <a:path w="1135391" h="2330366">
                  <a:moveTo>
                    <a:pt x="0" y="0"/>
                  </a:moveTo>
                  <a:lnTo>
                    <a:pt x="0" y="2330366"/>
                  </a:lnTo>
                  <a:lnTo>
                    <a:pt x="1135391" y="2330366"/>
                  </a:lnTo>
                  <a:lnTo>
                    <a:pt x="1135391" y="0"/>
                  </a:lnTo>
                  <a:lnTo>
                    <a:pt x="0" y="0"/>
                  </a:lnTo>
                  <a:close/>
                  <a:moveTo>
                    <a:pt x="1074431" y="2269406"/>
                  </a:moveTo>
                  <a:lnTo>
                    <a:pt x="59690" y="2269406"/>
                  </a:lnTo>
                  <a:lnTo>
                    <a:pt x="59690" y="59690"/>
                  </a:lnTo>
                  <a:lnTo>
                    <a:pt x="1074431" y="59690"/>
                  </a:lnTo>
                  <a:lnTo>
                    <a:pt x="1074431" y="2269406"/>
                  </a:lnTo>
                  <a:close/>
                </a:path>
              </a:pathLst>
            </a:custGeom>
            <a:solidFill>
              <a:srgbClr val="86EAE9"/>
            </a:solidFill>
          </p:spPr>
        </p:sp>
      </p:grpSp>
      <p:sp>
        <p:nvSpPr>
          <p:cNvPr id="50" name="TextBox 50"/>
          <p:cNvSpPr txBox="1"/>
          <p:nvPr/>
        </p:nvSpPr>
        <p:spPr>
          <a:xfrm>
            <a:off x="15338984" y="6198832"/>
            <a:ext cx="1713400" cy="1038746"/>
          </a:xfrm>
          <a:prstGeom prst="rect">
            <a:avLst/>
          </a:prstGeom>
        </p:spPr>
        <p:txBody>
          <a:bodyPr lIns="0" tIns="0" rIns="0" bIns="0" rtlCol="0" anchor="t">
            <a:spAutoFit/>
          </a:bodyPr>
          <a:lstStyle/>
          <a:p>
            <a:pPr algn="ctr">
              <a:lnSpc>
                <a:spcPts val="2719"/>
              </a:lnSpc>
            </a:pPr>
            <a:r>
              <a:rPr lang="en-US" sz="2000">
                <a:solidFill>
                  <a:srgbClr val="191919"/>
                </a:solidFill>
                <a:latin typeface="Open Sans Bold"/>
              </a:rPr>
              <a:t>Chức năng</a:t>
            </a:r>
          </a:p>
          <a:p>
            <a:pPr algn="ctr">
              <a:lnSpc>
                <a:spcPts val="2738"/>
              </a:lnSpc>
            </a:pPr>
            <a:endParaRPr lang="en-US" sz="1955">
              <a:solidFill>
                <a:srgbClr val="191919"/>
              </a:solidFill>
              <a:latin typeface="Open Sans Bold"/>
            </a:endParaRPr>
          </a:p>
          <a:p>
            <a:pPr marL="422255" lvl="1" indent="-211128">
              <a:lnSpc>
                <a:spcPts val="2738"/>
              </a:lnSpc>
              <a:buFont typeface="Arial"/>
              <a:buChar char="•"/>
            </a:pPr>
            <a:r>
              <a:rPr lang="en-US" sz="1955" smtClean="0">
                <a:solidFill>
                  <a:srgbClr val="191919"/>
                </a:solidFill>
                <a:latin typeface="Open Sans"/>
              </a:rPr>
              <a:t>Quay lại</a:t>
            </a:r>
            <a:endParaRPr lang="en-US" sz="1955">
              <a:solidFill>
                <a:srgbClr val="191919"/>
              </a:solidFill>
              <a:latin typeface="Open Sans"/>
            </a:endParaRPr>
          </a:p>
        </p:txBody>
      </p:sp>
      <p:sp>
        <p:nvSpPr>
          <p:cNvPr id="51" name="AutoShape 51"/>
          <p:cNvSpPr/>
          <p:nvPr/>
        </p:nvSpPr>
        <p:spPr>
          <a:xfrm rot="9298339">
            <a:off x="7225922" y="2660027"/>
            <a:ext cx="820982" cy="0"/>
          </a:xfrm>
          <a:prstGeom prst="line">
            <a:avLst/>
          </a:prstGeom>
          <a:ln w="47625" cap="flat">
            <a:solidFill>
              <a:srgbClr val="86EAE9"/>
            </a:solidFill>
            <a:prstDash val="solid"/>
            <a:headEnd type="none" w="sm" len="sm"/>
            <a:tailEnd type="arrow" w="med" len="sm"/>
          </a:ln>
        </p:spPr>
      </p:sp>
      <p:sp>
        <p:nvSpPr>
          <p:cNvPr id="52" name="AutoShape 52"/>
          <p:cNvSpPr/>
          <p:nvPr/>
        </p:nvSpPr>
        <p:spPr>
          <a:xfrm rot="10427784">
            <a:off x="3134083" y="2654497"/>
            <a:ext cx="4824292" cy="0"/>
          </a:xfrm>
          <a:prstGeom prst="line">
            <a:avLst/>
          </a:prstGeom>
          <a:ln w="47625" cap="flat">
            <a:solidFill>
              <a:srgbClr val="86EAE9"/>
            </a:solidFill>
            <a:prstDash val="solid"/>
            <a:headEnd type="none" w="sm" len="sm"/>
            <a:tailEnd type="arrow" w="med" len="sm"/>
          </a:ln>
        </p:spPr>
      </p:sp>
      <p:sp>
        <p:nvSpPr>
          <p:cNvPr id="53" name="AutoShape 53"/>
          <p:cNvSpPr/>
          <p:nvPr/>
        </p:nvSpPr>
        <p:spPr>
          <a:xfrm rot="1903420">
            <a:off x="10135267" y="2660027"/>
            <a:ext cx="742596" cy="0"/>
          </a:xfrm>
          <a:prstGeom prst="line">
            <a:avLst/>
          </a:prstGeom>
          <a:ln w="47625" cap="flat">
            <a:solidFill>
              <a:srgbClr val="86EAE9"/>
            </a:solidFill>
            <a:prstDash val="solid"/>
            <a:headEnd type="none" w="sm" len="sm"/>
            <a:tailEnd type="arrow" w="med" len="sm"/>
          </a:ln>
        </p:spPr>
      </p:sp>
      <p:sp>
        <p:nvSpPr>
          <p:cNvPr id="54" name="AutoShape 54"/>
          <p:cNvSpPr/>
          <p:nvPr/>
        </p:nvSpPr>
        <p:spPr>
          <a:xfrm rot="501100">
            <a:off x="10367733" y="2718109"/>
            <a:ext cx="4791037" cy="0"/>
          </a:xfrm>
          <a:prstGeom prst="line">
            <a:avLst/>
          </a:prstGeom>
          <a:ln w="47625" cap="flat">
            <a:solidFill>
              <a:srgbClr val="86EAE9"/>
            </a:solidFill>
            <a:prstDash val="solid"/>
            <a:headEnd type="none" w="sm" len="sm"/>
            <a:tailEnd type="arrow" w="med" len="sm"/>
          </a:ln>
        </p:spPr>
      </p:sp>
      <p:sp>
        <p:nvSpPr>
          <p:cNvPr id="56" name="AutoShape 56"/>
          <p:cNvSpPr/>
          <p:nvPr/>
        </p:nvSpPr>
        <p:spPr>
          <a:xfrm rot="2636691">
            <a:off x="1784754" y="4830458"/>
            <a:ext cx="662705" cy="722807"/>
          </a:xfrm>
          <a:prstGeom prst="line">
            <a:avLst/>
          </a:prstGeom>
          <a:ln w="47625" cap="flat">
            <a:solidFill>
              <a:srgbClr val="86EAE9"/>
            </a:solidFill>
            <a:prstDash val="solid"/>
            <a:headEnd type="none" w="sm" len="sm"/>
            <a:tailEnd type="arrow" w="med" len="sm"/>
          </a:ln>
        </p:spPr>
      </p:sp>
      <p:sp>
        <p:nvSpPr>
          <p:cNvPr id="58" name="AutoShape 58"/>
          <p:cNvSpPr/>
          <p:nvPr/>
        </p:nvSpPr>
        <p:spPr>
          <a:xfrm rot="2700000">
            <a:off x="6389341" y="4830109"/>
            <a:ext cx="700599" cy="814563"/>
          </a:xfrm>
          <a:prstGeom prst="line">
            <a:avLst/>
          </a:prstGeom>
          <a:ln w="47625" cap="flat">
            <a:solidFill>
              <a:srgbClr val="86EAE9"/>
            </a:solidFill>
            <a:prstDash val="solid"/>
            <a:headEnd type="none" w="sm" len="sm"/>
            <a:tailEnd type="arrow" w="med" len="sm"/>
          </a:ln>
        </p:spPr>
      </p:sp>
      <p:sp>
        <p:nvSpPr>
          <p:cNvPr id="60" name="AutoShape 60"/>
          <p:cNvSpPr/>
          <p:nvPr/>
        </p:nvSpPr>
        <p:spPr>
          <a:xfrm rot="3016094">
            <a:off x="11194249" y="4943158"/>
            <a:ext cx="843909" cy="460319"/>
          </a:xfrm>
          <a:prstGeom prst="line">
            <a:avLst/>
          </a:prstGeom>
          <a:ln w="47625" cap="flat">
            <a:solidFill>
              <a:srgbClr val="86EAE9"/>
            </a:solidFill>
            <a:prstDash val="solid"/>
            <a:headEnd type="none" w="sm" len="sm"/>
            <a:tailEnd type="arrow" w="med" len="sm"/>
          </a:ln>
        </p:spPr>
      </p:sp>
      <p:sp>
        <p:nvSpPr>
          <p:cNvPr id="62" name="AutoShape 62"/>
          <p:cNvSpPr/>
          <p:nvPr/>
        </p:nvSpPr>
        <p:spPr>
          <a:xfrm rot="2699999">
            <a:off x="15773376" y="4854963"/>
            <a:ext cx="697230" cy="636708"/>
          </a:xfrm>
          <a:prstGeom prst="line">
            <a:avLst/>
          </a:prstGeom>
          <a:ln w="47625" cap="flat">
            <a:solidFill>
              <a:srgbClr val="86EAE9"/>
            </a:solidFill>
            <a:prstDash val="solid"/>
            <a:headEnd type="none" w="sm" len="sm"/>
            <a:tailEnd type="arrow" w="med" len="sm"/>
          </a:ln>
        </p:spPr>
      </p:sp>
      <p:sp>
        <p:nvSpPr>
          <p:cNvPr id="71" name="TextBox 70"/>
          <p:cNvSpPr txBox="1"/>
          <p:nvPr/>
        </p:nvSpPr>
        <p:spPr>
          <a:xfrm>
            <a:off x="228600" y="1174233"/>
            <a:ext cx="35052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Cấu hình</a:t>
            </a:r>
            <a:endParaRPr lang="en-US" sz="3600">
              <a:solidFill>
                <a:srgbClr val="191919"/>
              </a:solidFill>
              <a:latin typeface="Open Sans"/>
            </a:endParaRPr>
          </a:p>
        </p:txBody>
      </p:sp>
      <p:sp>
        <p:nvSpPr>
          <p:cNvPr id="72" name="TextBox 7"/>
          <p:cNvSpPr txBox="1"/>
          <p:nvPr/>
        </p:nvSpPr>
        <p:spPr>
          <a:xfrm>
            <a:off x="543630" y="248857"/>
            <a:ext cx="5818844" cy="654025"/>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a:t>
            </a:r>
            <a:r>
              <a:rPr lang="en-US" sz="3921" spc="152" smtClean="0">
                <a:solidFill>
                  <a:srgbClr val="191919"/>
                </a:solidFill>
                <a:latin typeface="Open Sans Bold"/>
              </a:rPr>
              <a:t>chương </a:t>
            </a:r>
            <a:r>
              <a:rPr lang="en-US" sz="3921" spc="152">
                <a:solidFill>
                  <a:srgbClr val="191919"/>
                </a:solidFill>
                <a:latin typeface="Open Sans Bold"/>
              </a:rPr>
              <a:t>trình</a:t>
            </a:r>
          </a:p>
        </p:txBody>
      </p:sp>
    </p:spTree>
    <p:extLst>
      <p:ext uri="{BB962C8B-B14F-4D97-AF65-F5344CB8AC3E}">
        <p14:creationId xmlns:p14="http://schemas.microsoft.com/office/powerpoint/2010/main" val="2802007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51"/>
                                        </p:tgtEl>
                                        <p:attrNameLst>
                                          <p:attrName>style.visibility</p:attrName>
                                        </p:attrNameLst>
                                      </p:cBhvr>
                                      <p:to>
                                        <p:strVal val="visible"/>
                                      </p:to>
                                    </p:set>
                                    <p:anim calcmode="lin" valueType="num">
                                      <p:cBhvr additive="base">
                                        <p:cTn id="11" dur="500" fill="hold"/>
                                        <p:tgtEl>
                                          <p:spTgt spid="51"/>
                                        </p:tgtEl>
                                        <p:attrNameLst>
                                          <p:attrName>ppt_x</p:attrName>
                                        </p:attrNameLst>
                                      </p:cBhvr>
                                      <p:tavLst>
                                        <p:tav tm="0">
                                          <p:val>
                                            <p:strVal val="#ppt_x"/>
                                          </p:val>
                                        </p:tav>
                                        <p:tav tm="100000">
                                          <p:val>
                                            <p:strVal val="#ppt_x"/>
                                          </p:val>
                                        </p:tav>
                                      </p:tavLst>
                                    </p:anim>
                                    <p:anim calcmode="lin" valueType="num">
                                      <p:cBhvr additive="base">
                                        <p:cTn id="12" dur="500" fill="hold"/>
                                        <p:tgtEl>
                                          <p:spTgt spid="51"/>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52"/>
                                        </p:tgtEl>
                                        <p:attrNameLst>
                                          <p:attrName>style.visibility</p:attrName>
                                        </p:attrNameLst>
                                      </p:cBhvr>
                                      <p:to>
                                        <p:strVal val="visible"/>
                                      </p:to>
                                    </p:set>
                                    <p:anim calcmode="lin" valueType="num">
                                      <p:cBhvr additive="base">
                                        <p:cTn id="15" dur="500" fill="hold"/>
                                        <p:tgtEl>
                                          <p:spTgt spid="52"/>
                                        </p:tgtEl>
                                        <p:attrNameLst>
                                          <p:attrName>ppt_x</p:attrName>
                                        </p:attrNameLst>
                                      </p:cBhvr>
                                      <p:tavLst>
                                        <p:tav tm="0">
                                          <p:val>
                                            <p:strVal val="#ppt_x"/>
                                          </p:val>
                                        </p:tav>
                                        <p:tav tm="100000">
                                          <p:val>
                                            <p:strVal val="#ppt_x"/>
                                          </p:val>
                                        </p:tav>
                                      </p:tavLst>
                                    </p:anim>
                                    <p:anim calcmode="lin" valueType="num">
                                      <p:cBhvr additive="base">
                                        <p:cTn id="16" dur="500" fill="hold"/>
                                        <p:tgtEl>
                                          <p:spTgt spid="52"/>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53"/>
                                        </p:tgtEl>
                                        <p:attrNameLst>
                                          <p:attrName>style.visibility</p:attrName>
                                        </p:attrNameLst>
                                      </p:cBhvr>
                                      <p:to>
                                        <p:strVal val="visible"/>
                                      </p:to>
                                    </p:set>
                                    <p:anim calcmode="lin" valueType="num">
                                      <p:cBhvr additive="base">
                                        <p:cTn id="19" dur="500" fill="hold"/>
                                        <p:tgtEl>
                                          <p:spTgt spid="53"/>
                                        </p:tgtEl>
                                        <p:attrNameLst>
                                          <p:attrName>ppt_x</p:attrName>
                                        </p:attrNameLst>
                                      </p:cBhvr>
                                      <p:tavLst>
                                        <p:tav tm="0">
                                          <p:val>
                                            <p:strVal val="#ppt_x"/>
                                          </p:val>
                                        </p:tav>
                                        <p:tav tm="100000">
                                          <p:val>
                                            <p:strVal val="#ppt_x"/>
                                          </p:val>
                                        </p:tav>
                                      </p:tavLst>
                                    </p:anim>
                                    <p:anim calcmode="lin" valueType="num">
                                      <p:cBhvr additive="base">
                                        <p:cTn id="20" dur="500" fill="hold"/>
                                        <p:tgtEl>
                                          <p:spTgt spid="53"/>
                                        </p:tgtEl>
                                        <p:attrNameLst>
                                          <p:attrName>ppt_y</p:attrName>
                                        </p:attrNameLst>
                                      </p:cBhvr>
                                      <p:tavLst>
                                        <p:tav tm="0">
                                          <p:val>
                                            <p:strVal val="0-#ppt_h/2"/>
                                          </p:val>
                                        </p:tav>
                                        <p:tav tm="100000">
                                          <p:val>
                                            <p:strVal val="#ppt_y"/>
                                          </p:val>
                                        </p:tav>
                                      </p:tavLst>
                                    </p:anim>
                                  </p:childTnLst>
                                </p:cTn>
                              </p:par>
                              <p:par>
                                <p:cTn id="21" presetID="2" presetClass="entr" presetSubtype="1" fill="hold" nodeType="withEffect">
                                  <p:stCondLst>
                                    <p:cond delay="0"/>
                                  </p:stCondLst>
                                  <p:childTnLst>
                                    <p:set>
                                      <p:cBhvr>
                                        <p:cTn id="22" dur="1" fill="hold">
                                          <p:stCondLst>
                                            <p:cond delay="0"/>
                                          </p:stCondLst>
                                        </p:cTn>
                                        <p:tgtEl>
                                          <p:spTgt spid="54"/>
                                        </p:tgtEl>
                                        <p:attrNameLst>
                                          <p:attrName>style.visibility</p:attrName>
                                        </p:attrNameLst>
                                      </p:cBhvr>
                                      <p:to>
                                        <p:strVal val="visible"/>
                                      </p:to>
                                    </p:set>
                                    <p:anim calcmode="lin" valueType="num">
                                      <p:cBhvr additive="base">
                                        <p:cTn id="23" dur="500" fill="hold"/>
                                        <p:tgtEl>
                                          <p:spTgt spid="54"/>
                                        </p:tgtEl>
                                        <p:attrNameLst>
                                          <p:attrName>ppt_x</p:attrName>
                                        </p:attrNameLst>
                                      </p:cBhvr>
                                      <p:tavLst>
                                        <p:tav tm="0">
                                          <p:val>
                                            <p:strVal val="#ppt_x"/>
                                          </p:val>
                                        </p:tav>
                                        <p:tav tm="100000">
                                          <p:val>
                                            <p:strVal val="#ppt_x"/>
                                          </p:val>
                                        </p:tav>
                                      </p:tavLst>
                                    </p:anim>
                                    <p:anim calcmode="lin" valueType="num">
                                      <p:cBhvr additive="base">
                                        <p:cTn id="24" dur="500" fill="hold"/>
                                        <p:tgtEl>
                                          <p:spTgt spid="54"/>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nodeType="clickEffect">
                                  <p:stCondLst>
                                    <p:cond delay="0"/>
                                  </p:stCondLst>
                                  <p:childTnLst>
                                    <p:set>
                                      <p:cBhvr>
                                        <p:cTn id="28" dur="1" fill="hold">
                                          <p:stCondLst>
                                            <p:cond delay="0"/>
                                          </p:stCondLst>
                                        </p:cTn>
                                        <p:tgtEl>
                                          <p:spTgt spid="2"/>
                                        </p:tgtEl>
                                        <p:attrNameLst>
                                          <p:attrName>style.visibility</p:attrName>
                                        </p:attrNameLst>
                                      </p:cBhvr>
                                      <p:to>
                                        <p:strVal val="visible"/>
                                      </p:to>
                                    </p:set>
                                    <p:anim calcmode="lin" valueType="num">
                                      <p:cBhvr additive="base">
                                        <p:cTn id="29" dur="500" fill="hold"/>
                                        <p:tgtEl>
                                          <p:spTgt spid="2"/>
                                        </p:tgtEl>
                                        <p:attrNameLst>
                                          <p:attrName>ppt_x</p:attrName>
                                        </p:attrNameLst>
                                      </p:cBhvr>
                                      <p:tavLst>
                                        <p:tav tm="0">
                                          <p:val>
                                            <p:strVal val="#ppt_x"/>
                                          </p:val>
                                        </p:tav>
                                        <p:tav tm="100000">
                                          <p:val>
                                            <p:strVal val="#ppt_x"/>
                                          </p:val>
                                        </p:tav>
                                      </p:tavLst>
                                    </p:anim>
                                    <p:anim calcmode="lin" valueType="num">
                                      <p:cBhvr additive="base">
                                        <p:cTn id="30" dur="500" fill="hold"/>
                                        <p:tgtEl>
                                          <p:spTgt spid="2"/>
                                        </p:tgtEl>
                                        <p:attrNameLst>
                                          <p:attrName>ppt_y</p:attrName>
                                        </p:attrNameLst>
                                      </p:cBhvr>
                                      <p:tavLst>
                                        <p:tav tm="0">
                                          <p:val>
                                            <p:strVal val="0-#ppt_h/2"/>
                                          </p:val>
                                        </p:tav>
                                        <p:tav tm="100000">
                                          <p:val>
                                            <p:strVal val="#ppt_y"/>
                                          </p:val>
                                        </p:tav>
                                      </p:tavLst>
                                    </p:anim>
                                  </p:childTnLst>
                                </p:cTn>
                              </p:par>
                              <p:par>
                                <p:cTn id="31" presetID="2" presetClass="entr" presetSubtype="1" fill="hold" nodeType="withEffect">
                                  <p:stCondLst>
                                    <p:cond delay="0"/>
                                  </p:stCondLst>
                                  <p:childTnLst>
                                    <p:set>
                                      <p:cBhvr>
                                        <p:cTn id="32" dur="1" fill="hold">
                                          <p:stCondLst>
                                            <p:cond delay="0"/>
                                          </p:stCondLst>
                                        </p:cTn>
                                        <p:tgtEl>
                                          <p:spTgt spid="56"/>
                                        </p:tgtEl>
                                        <p:attrNameLst>
                                          <p:attrName>style.visibility</p:attrName>
                                        </p:attrNameLst>
                                      </p:cBhvr>
                                      <p:to>
                                        <p:strVal val="visible"/>
                                      </p:to>
                                    </p:set>
                                    <p:anim calcmode="lin" valueType="num">
                                      <p:cBhvr additive="base">
                                        <p:cTn id="33" dur="500" fill="hold"/>
                                        <p:tgtEl>
                                          <p:spTgt spid="56"/>
                                        </p:tgtEl>
                                        <p:attrNameLst>
                                          <p:attrName>ppt_x</p:attrName>
                                        </p:attrNameLst>
                                      </p:cBhvr>
                                      <p:tavLst>
                                        <p:tav tm="0">
                                          <p:val>
                                            <p:strVal val="#ppt_x"/>
                                          </p:val>
                                        </p:tav>
                                        <p:tav tm="100000">
                                          <p:val>
                                            <p:strVal val="#ppt_x"/>
                                          </p:val>
                                        </p:tav>
                                      </p:tavLst>
                                    </p:anim>
                                    <p:anim calcmode="lin" valueType="num">
                                      <p:cBhvr additive="base">
                                        <p:cTn id="34" dur="500" fill="hold"/>
                                        <p:tgtEl>
                                          <p:spTgt spid="56"/>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30"/>
                                        </p:tgtEl>
                                        <p:attrNameLst>
                                          <p:attrName>style.visibility</p:attrName>
                                        </p:attrNameLst>
                                      </p:cBhvr>
                                      <p:to>
                                        <p:strVal val="visible"/>
                                      </p:to>
                                    </p:set>
                                    <p:anim calcmode="lin" valueType="num">
                                      <p:cBhvr additive="base">
                                        <p:cTn id="37" dur="500" fill="hold"/>
                                        <p:tgtEl>
                                          <p:spTgt spid="30"/>
                                        </p:tgtEl>
                                        <p:attrNameLst>
                                          <p:attrName>ppt_x</p:attrName>
                                        </p:attrNameLst>
                                      </p:cBhvr>
                                      <p:tavLst>
                                        <p:tav tm="0">
                                          <p:val>
                                            <p:strVal val="#ppt_x"/>
                                          </p:val>
                                        </p:tav>
                                        <p:tav tm="100000">
                                          <p:val>
                                            <p:strVal val="#ppt_x"/>
                                          </p:val>
                                        </p:tav>
                                      </p:tavLst>
                                    </p:anim>
                                    <p:anim calcmode="lin" valueType="num">
                                      <p:cBhvr additive="base">
                                        <p:cTn id="38" dur="500" fill="hold"/>
                                        <p:tgtEl>
                                          <p:spTgt spid="30"/>
                                        </p:tgtEl>
                                        <p:attrNameLst>
                                          <p:attrName>ppt_y</p:attrName>
                                        </p:attrNameLst>
                                      </p:cBhvr>
                                      <p:tavLst>
                                        <p:tav tm="0">
                                          <p:val>
                                            <p:strVal val="0-#ppt_h/2"/>
                                          </p:val>
                                        </p:tav>
                                        <p:tav tm="100000">
                                          <p:val>
                                            <p:strVal val="#ppt_y"/>
                                          </p:val>
                                        </p:tav>
                                      </p:tavLst>
                                    </p:anim>
                                  </p:childTnLst>
                                </p:cTn>
                              </p:par>
                              <p:par>
                                <p:cTn id="39" presetID="2" presetClass="entr" presetSubtype="1" fill="hold" grpId="0" nodeType="withEffect">
                                  <p:stCondLst>
                                    <p:cond delay="0"/>
                                  </p:stCondLst>
                                  <p:childTnLst>
                                    <p:set>
                                      <p:cBhvr>
                                        <p:cTn id="40" dur="1" fill="hold">
                                          <p:stCondLst>
                                            <p:cond delay="0"/>
                                          </p:stCondLst>
                                        </p:cTn>
                                        <p:tgtEl>
                                          <p:spTgt spid="32"/>
                                        </p:tgtEl>
                                        <p:attrNameLst>
                                          <p:attrName>style.visibility</p:attrName>
                                        </p:attrNameLst>
                                      </p:cBhvr>
                                      <p:to>
                                        <p:strVal val="visible"/>
                                      </p:to>
                                    </p:set>
                                    <p:anim calcmode="lin" valueType="num">
                                      <p:cBhvr additive="base">
                                        <p:cTn id="41" dur="500" fill="hold"/>
                                        <p:tgtEl>
                                          <p:spTgt spid="32"/>
                                        </p:tgtEl>
                                        <p:attrNameLst>
                                          <p:attrName>ppt_x</p:attrName>
                                        </p:attrNameLst>
                                      </p:cBhvr>
                                      <p:tavLst>
                                        <p:tav tm="0">
                                          <p:val>
                                            <p:strVal val="#ppt_x"/>
                                          </p:val>
                                        </p:tav>
                                        <p:tav tm="100000">
                                          <p:val>
                                            <p:strVal val="#ppt_x"/>
                                          </p:val>
                                        </p:tav>
                                      </p:tavLst>
                                    </p:anim>
                                    <p:anim calcmode="lin" valueType="num">
                                      <p:cBhvr additive="base">
                                        <p:cTn id="42" dur="500" fill="hold"/>
                                        <p:tgtEl>
                                          <p:spTgt spid="32"/>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nodeType="click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0-#ppt_h/2"/>
                                          </p:val>
                                        </p:tav>
                                        <p:tav tm="100000">
                                          <p:val>
                                            <p:strVal val="#ppt_y"/>
                                          </p:val>
                                        </p:tav>
                                      </p:tavLst>
                                    </p:anim>
                                  </p:childTnLst>
                                </p:cTn>
                              </p:par>
                              <p:par>
                                <p:cTn id="49" presetID="2" presetClass="entr" presetSubtype="1" fill="hold" nodeType="withEffect">
                                  <p:stCondLst>
                                    <p:cond delay="0"/>
                                  </p:stCondLst>
                                  <p:childTnLst>
                                    <p:set>
                                      <p:cBhvr>
                                        <p:cTn id="50" dur="1" fill="hold">
                                          <p:stCondLst>
                                            <p:cond delay="0"/>
                                          </p:stCondLst>
                                        </p:cTn>
                                        <p:tgtEl>
                                          <p:spTgt spid="58"/>
                                        </p:tgtEl>
                                        <p:attrNameLst>
                                          <p:attrName>style.visibility</p:attrName>
                                        </p:attrNameLst>
                                      </p:cBhvr>
                                      <p:to>
                                        <p:strVal val="visible"/>
                                      </p:to>
                                    </p:set>
                                    <p:anim calcmode="lin" valueType="num">
                                      <p:cBhvr additive="base">
                                        <p:cTn id="51" dur="500" fill="hold"/>
                                        <p:tgtEl>
                                          <p:spTgt spid="58"/>
                                        </p:tgtEl>
                                        <p:attrNameLst>
                                          <p:attrName>ppt_x</p:attrName>
                                        </p:attrNameLst>
                                      </p:cBhvr>
                                      <p:tavLst>
                                        <p:tav tm="0">
                                          <p:val>
                                            <p:strVal val="#ppt_x"/>
                                          </p:val>
                                        </p:tav>
                                        <p:tav tm="100000">
                                          <p:val>
                                            <p:strVal val="#ppt_x"/>
                                          </p:val>
                                        </p:tav>
                                      </p:tavLst>
                                    </p:anim>
                                    <p:anim calcmode="lin" valueType="num">
                                      <p:cBhvr additive="base">
                                        <p:cTn id="52" dur="500" fill="hold"/>
                                        <p:tgtEl>
                                          <p:spTgt spid="58"/>
                                        </p:tgtEl>
                                        <p:attrNameLst>
                                          <p:attrName>ppt_y</p:attrName>
                                        </p:attrNameLst>
                                      </p:cBhvr>
                                      <p:tavLst>
                                        <p:tav tm="0">
                                          <p:val>
                                            <p:strVal val="0-#ppt_h/2"/>
                                          </p:val>
                                        </p:tav>
                                        <p:tav tm="100000">
                                          <p:val>
                                            <p:strVal val="#ppt_y"/>
                                          </p:val>
                                        </p:tav>
                                      </p:tavLst>
                                    </p:anim>
                                  </p:childTnLst>
                                </p:cTn>
                              </p:par>
                              <p:par>
                                <p:cTn id="53" presetID="2" presetClass="entr" presetSubtype="1" fill="hold" nodeType="withEffect">
                                  <p:stCondLst>
                                    <p:cond delay="0"/>
                                  </p:stCondLst>
                                  <p:childTnLst>
                                    <p:set>
                                      <p:cBhvr>
                                        <p:cTn id="54" dur="1" fill="hold">
                                          <p:stCondLst>
                                            <p:cond delay="0"/>
                                          </p:stCondLst>
                                        </p:cTn>
                                        <p:tgtEl>
                                          <p:spTgt spid="36"/>
                                        </p:tgtEl>
                                        <p:attrNameLst>
                                          <p:attrName>style.visibility</p:attrName>
                                        </p:attrNameLst>
                                      </p:cBhvr>
                                      <p:to>
                                        <p:strVal val="visible"/>
                                      </p:to>
                                    </p:set>
                                    <p:anim calcmode="lin" valueType="num">
                                      <p:cBhvr additive="base">
                                        <p:cTn id="55" dur="500" fill="hold"/>
                                        <p:tgtEl>
                                          <p:spTgt spid="36"/>
                                        </p:tgtEl>
                                        <p:attrNameLst>
                                          <p:attrName>ppt_x</p:attrName>
                                        </p:attrNameLst>
                                      </p:cBhvr>
                                      <p:tavLst>
                                        <p:tav tm="0">
                                          <p:val>
                                            <p:strVal val="#ppt_x"/>
                                          </p:val>
                                        </p:tav>
                                        <p:tav tm="100000">
                                          <p:val>
                                            <p:strVal val="#ppt_x"/>
                                          </p:val>
                                        </p:tav>
                                      </p:tavLst>
                                    </p:anim>
                                    <p:anim calcmode="lin" valueType="num">
                                      <p:cBhvr additive="base">
                                        <p:cTn id="56" dur="500" fill="hold"/>
                                        <p:tgtEl>
                                          <p:spTgt spid="36"/>
                                        </p:tgtEl>
                                        <p:attrNameLst>
                                          <p:attrName>ppt_y</p:attrName>
                                        </p:attrNameLst>
                                      </p:cBhvr>
                                      <p:tavLst>
                                        <p:tav tm="0">
                                          <p:val>
                                            <p:strVal val="0-#ppt_h/2"/>
                                          </p:val>
                                        </p:tav>
                                        <p:tav tm="100000">
                                          <p:val>
                                            <p:strVal val="#ppt_y"/>
                                          </p:val>
                                        </p:tav>
                                      </p:tavLst>
                                    </p:anim>
                                  </p:childTnLst>
                                </p:cTn>
                              </p:par>
                              <p:par>
                                <p:cTn id="57" presetID="2" presetClass="entr" presetSubtype="1"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500" fill="hold"/>
                                        <p:tgtEl>
                                          <p:spTgt spid="38"/>
                                        </p:tgtEl>
                                        <p:attrNameLst>
                                          <p:attrName>ppt_x</p:attrName>
                                        </p:attrNameLst>
                                      </p:cBhvr>
                                      <p:tavLst>
                                        <p:tav tm="0">
                                          <p:val>
                                            <p:strVal val="#ppt_x"/>
                                          </p:val>
                                        </p:tav>
                                        <p:tav tm="100000">
                                          <p:val>
                                            <p:strVal val="#ppt_x"/>
                                          </p:val>
                                        </p:tav>
                                      </p:tavLst>
                                    </p:anim>
                                    <p:anim calcmode="lin" valueType="num">
                                      <p:cBhvr additive="base">
                                        <p:cTn id="60" dur="500" fill="hold"/>
                                        <p:tgtEl>
                                          <p:spTgt spid="38"/>
                                        </p:tgtEl>
                                        <p:attrNameLst>
                                          <p:attrName>ppt_y</p:attrName>
                                        </p:attrNameLst>
                                      </p:cBhvr>
                                      <p:tavLst>
                                        <p:tav tm="0">
                                          <p:val>
                                            <p:strVal val="0-#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1" fill="hold" nodeType="clickEffect">
                                  <p:stCondLst>
                                    <p:cond delay="0"/>
                                  </p:stCondLst>
                                  <p:childTnLst>
                                    <p:set>
                                      <p:cBhvr>
                                        <p:cTn id="64" dur="1" fill="hold">
                                          <p:stCondLst>
                                            <p:cond delay="0"/>
                                          </p:stCondLst>
                                        </p:cTn>
                                        <p:tgtEl>
                                          <p:spTgt spid="12"/>
                                        </p:tgtEl>
                                        <p:attrNameLst>
                                          <p:attrName>style.visibility</p:attrName>
                                        </p:attrNameLst>
                                      </p:cBhvr>
                                      <p:to>
                                        <p:strVal val="visible"/>
                                      </p:to>
                                    </p:set>
                                    <p:anim calcmode="lin" valueType="num">
                                      <p:cBhvr additive="base">
                                        <p:cTn id="65" dur="500" fill="hold"/>
                                        <p:tgtEl>
                                          <p:spTgt spid="12"/>
                                        </p:tgtEl>
                                        <p:attrNameLst>
                                          <p:attrName>ppt_x</p:attrName>
                                        </p:attrNameLst>
                                      </p:cBhvr>
                                      <p:tavLst>
                                        <p:tav tm="0">
                                          <p:val>
                                            <p:strVal val="#ppt_x"/>
                                          </p:val>
                                        </p:tav>
                                        <p:tav tm="100000">
                                          <p:val>
                                            <p:strVal val="#ppt_x"/>
                                          </p:val>
                                        </p:tav>
                                      </p:tavLst>
                                    </p:anim>
                                    <p:anim calcmode="lin" valueType="num">
                                      <p:cBhvr additive="base">
                                        <p:cTn id="66" dur="500" fill="hold"/>
                                        <p:tgtEl>
                                          <p:spTgt spid="12"/>
                                        </p:tgtEl>
                                        <p:attrNameLst>
                                          <p:attrName>ppt_y</p:attrName>
                                        </p:attrNameLst>
                                      </p:cBhvr>
                                      <p:tavLst>
                                        <p:tav tm="0">
                                          <p:val>
                                            <p:strVal val="0-#ppt_h/2"/>
                                          </p:val>
                                        </p:tav>
                                        <p:tav tm="100000">
                                          <p:val>
                                            <p:strVal val="#ppt_y"/>
                                          </p:val>
                                        </p:tav>
                                      </p:tavLst>
                                    </p:anim>
                                  </p:childTnLst>
                                </p:cTn>
                              </p:par>
                              <p:par>
                                <p:cTn id="67" presetID="2" presetClass="entr" presetSubtype="1" fill="hold" nodeType="withEffect">
                                  <p:stCondLst>
                                    <p:cond delay="0"/>
                                  </p:stCondLst>
                                  <p:childTnLst>
                                    <p:set>
                                      <p:cBhvr>
                                        <p:cTn id="68" dur="1" fill="hold">
                                          <p:stCondLst>
                                            <p:cond delay="0"/>
                                          </p:stCondLst>
                                        </p:cTn>
                                        <p:tgtEl>
                                          <p:spTgt spid="60"/>
                                        </p:tgtEl>
                                        <p:attrNameLst>
                                          <p:attrName>style.visibility</p:attrName>
                                        </p:attrNameLst>
                                      </p:cBhvr>
                                      <p:to>
                                        <p:strVal val="visible"/>
                                      </p:to>
                                    </p:set>
                                    <p:anim calcmode="lin" valueType="num">
                                      <p:cBhvr additive="base">
                                        <p:cTn id="69" dur="500" fill="hold"/>
                                        <p:tgtEl>
                                          <p:spTgt spid="60"/>
                                        </p:tgtEl>
                                        <p:attrNameLst>
                                          <p:attrName>ppt_x</p:attrName>
                                        </p:attrNameLst>
                                      </p:cBhvr>
                                      <p:tavLst>
                                        <p:tav tm="0">
                                          <p:val>
                                            <p:strVal val="#ppt_x"/>
                                          </p:val>
                                        </p:tav>
                                        <p:tav tm="100000">
                                          <p:val>
                                            <p:strVal val="#ppt_x"/>
                                          </p:val>
                                        </p:tav>
                                      </p:tavLst>
                                    </p:anim>
                                    <p:anim calcmode="lin" valueType="num">
                                      <p:cBhvr additive="base">
                                        <p:cTn id="70" dur="500" fill="hold"/>
                                        <p:tgtEl>
                                          <p:spTgt spid="60"/>
                                        </p:tgtEl>
                                        <p:attrNameLst>
                                          <p:attrName>ppt_y</p:attrName>
                                        </p:attrNameLst>
                                      </p:cBhvr>
                                      <p:tavLst>
                                        <p:tav tm="0">
                                          <p:val>
                                            <p:strVal val="0-#ppt_h/2"/>
                                          </p:val>
                                        </p:tav>
                                        <p:tav tm="100000">
                                          <p:val>
                                            <p:strVal val="#ppt_y"/>
                                          </p:val>
                                        </p:tav>
                                      </p:tavLst>
                                    </p:anim>
                                  </p:childTnLst>
                                </p:cTn>
                              </p:par>
                              <p:par>
                                <p:cTn id="71" presetID="2" presetClass="entr" presetSubtype="1" fill="hold" nodeType="withEffect">
                                  <p:stCondLst>
                                    <p:cond delay="0"/>
                                  </p:stCondLst>
                                  <p:childTnLst>
                                    <p:set>
                                      <p:cBhvr>
                                        <p:cTn id="72" dur="1" fill="hold">
                                          <p:stCondLst>
                                            <p:cond delay="0"/>
                                          </p:stCondLst>
                                        </p:cTn>
                                        <p:tgtEl>
                                          <p:spTgt spid="42"/>
                                        </p:tgtEl>
                                        <p:attrNameLst>
                                          <p:attrName>style.visibility</p:attrName>
                                        </p:attrNameLst>
                                      </p:cBhvr>
                                      <p:to>
                                        <p:strVal val="visible"/>
                                      </p:to>
                                    </p:set>
                                    <p:anim calcmode="lin" valueType="num">
                                      <p:cBhvr additive="base">
                                        <p:cTn id="73" dur="500" fill="hold"/>
                                        <p:tgtEl>
                                          <p:spTgt spid="42"/>
                                        </p:tgtEl>
                                        <p:attrNameLst>
                                          <p:attrName>ppt_x</p:attrName>
                                        </p:attrNameLst>
                                      </p:cBhvr>
                                      <p:tavLst>
                                        <p:tav tm="0">
                                          <p:val>
                                            <p:strVal val="#ppt_x"/>
                                          </p:val>
                                        </p:tav>
                                        <p:tav tm="100000">
                                          <p:val>
                                            <p:strVal val="#ppt_x"/>
                                          </p:val>
                                        </p:tav>
                                      </p:tavLst>
                                    </p:anim>
                                    <p:anim calcmode="lin" valueType="num">
                                      <p:cBhvr additive="base">
                                        <p:cTn id="74" dur="500" fill="hold"/>
                                        <p:tgtEl>
                                          <p:spTgt spid="42"/>
                                        </p:tgtEl>
                                        <p:attrNameLst>
                                          <p:attrName>ppt_y</p:attrName>
                                        </p:attrNameLst>
                                      </p:cBhvr>
                                      <p:tavLst>
                                        <p:tav tm="0">
                                          <p:val>
                                            <p:strVal val="0-#ppt_h/2"/>
                                          </p:val>
                                        </p:tav>
                                        <p:tav tm="100000">
                                          <p:val>
                                            <p:strVal val="#ppt_y"/>
                                          </p:val>
                                        </p:tav>
                                      </p:tavLst>
                                    </p:anim>
                                  </p:childTnLst>
                                </p:cTn>
                              </p:par>
                              <p:par>
                                <p:cTn id="75" presetID="2" presetClass="entr" presetSubtype="1" fill="hold" grpId="0" nodeType="withEffect">
                                  <p:stCondLst>
                                    <p:cond delay="0"/>
                                  </p:stCondLst>
                                  <p:childTnLst>
                                    <p:set>
                                      <p:cBhvr>
                                        <p:cTn id="76" dur="1" fill="hold">
                                          <p:stCondLst>
                                            <p:cond delay="0"/>
                                          </p:stCondLst>
                                        </p:cTn>
                                        <p:tgtEl>
                                          <p:spTgt spid="44"/>
                                        </p:tgtEl>
                                        <p:attrNameLst>
                                          <p:attrName>style.visibility</p:attrName>
                                        </p:attrNameLst>
                                      </p:cBhvr>
                                      <p:to>
                                        <p:strVal val="visible"/>
                                      </p:to>
                                    </p:set>
                                    <p:anim calcmode="lin" valueType="num">
                                      <p:cBhvr additive="base">
                                        <p:cTn id="77" dur="500" fill="hold"/>
                                        <p:tgtEl>
                                          <p:spTgt spid="44"/>
                                        </p:tgtEl>
                                        <p:attrNameLst>
                                          <p:attrName>ppt_x</p:attrName>
                                        </p:attrNameLst>
                                      </p:cBhvr>
                                      <p:tavLst>
                                        <p:tav tm="0">
                                          <p:val>
                                            <p:strVal val="#ppt_x"/>
                                          </p:val>
                                        </p:tav>
                                        <p:tav tm="100000">
                                          <p:val>
                                            <p:strVal val="#ppt_x"/>
                                          </p:val>
                                        </p:tav>
                                      </p:tavLst>
                                    </p:anim>
                                    <p:anim calcmode="lin" valueType="num">
                                      <p:cBhvr additive="base">
                                        <p:cTn id="78" dur="500" fill="hold"/>
                                        <p:tgtEl>
                                          <p:spTgt spid="44"/>
                                        </p:tgtEl>
                                        <p:attrNameLst>
                                          <p:attrName>ppt_y</p:attrName>
                                        </p:attrNameLst>
                                      </p:cBhvr>
                                      <p:tavLst>
                                        <p:tav tm="0">
                                          <p:val>
                                            <p:strVal val="0-#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1" fill="hold" nodeType="clickEffect">
                                  <p:stCondLst>
                                    <p:cond delay="0"/>
                                  </p:stCondLst>
                                  <p:childTnLst>
                                    <p:set>
                                      <p:cBhvr>
                                        <p:cTn id="82" dur="1" fill="hold">
                                          <p:stCondLst>
                                            <p:cond delay="0"/>
                                          </p:stCondLst>
                                        </p:cTn>
                                        <p:tgtEl>
                                          <p:spTgt spid="17"/>
                                        </p:tgtEl>
                                        <p:attrNameLst>
                                          <p:attrName>style.visibility</p:attrName>
                                        </p:attrNameLst>
                                      </p:cBhvr>
                                      <p:to>
                                        <p:strVal val="visible"/>
                                      </p:to>
                                    </p:set>
                                    <p:anim calcmode="lin" valueType="num">
                                      <p:cBhvr additive="base">
                                        <p:cTn id="83" dur="500" fill="hold"/>
                                        <p:tgtEl>
                                          <p:spTgt spid="17"/>
                                        </p:tgtEl>
                                        <p:attrNameLst>
                                          <p:attrName>ppt_x</p:attrName>
                                        </p:attrNameLst>
                                      </p:cBhvr>
                                      <p:tavLst>
                                        <p:tav tm="0">
                                          <p:val>
                                            <p:strVal val="#ppt_x"/>
                                          </p:val>
                                        </p:tav>
                                        <p:tav tm="100000">
                                          <p:val>
                                            <p:strVal val="#ppt_x"/>
                                          </p:val>
                                        </p:tav>
                                      </p:tavLst>
                                    </p:anim>
                                    <p:anim calcmode="lin" valueType="num">
                                      <p:cBhvr additive="base">
                                        <p:cTn id="84" dur="500" fill="hold"/>
                                        <p:tgtEl>
                                          <p:spTgt spid="17"/>
                                        </p:tgtEl>
                                        <p:attrNameLst>
                                          <p:attrName>ppt_y</p:attrName>
                                        </p:attrNameLst>
                                      </p:cBhvr>
                                      <p:tavLst>
                                        <p:tav tm="0">
                                          <p:val>
                                            <p:strVal val="0-#ppt_h/2"/>
                                          </p:val>
                                        </p:tav>
                                        <p:tav tm="100000">
                                          <p:val>
                                            <p:strVal val="#ppt_y"/>
                                          </p:val>
                                        </p:tav>
                                      </p:tavLst>
                                    </p:anim>
                                  </p:childTnLst>
                                </p:cTn>
                              </p:par>
                              <p:par>
                                <p:cTn id="85" presetID="2" presetClass="entr" presetSubtype="1" fill="hold" nodeType="withEffect">
                                  <p:stCondLst>
                                    <p:cond delay="0"/>
                                  </p:stCondLst>
                                  <p:childTnLst>
                                    <p:set>
                                      <p:cBhvr>
                                        <p:cTn id="86" dur="1" fill="hold">
                                          <p:stCondLst>
                                            <p:cond delay="0"/>
                                          </p:stCondLst>
                                        </p:cTn>
                                        <p:tgtEl>
                                          <p:spTgt spid="62"/>
                                        </p:tgtEl>
                                        <p:attrNameLst>
                                          <p:attrName>style.visibility</p:attrName>
                                        </p:attrNameLst>
                                      </p:cBhvr>
                                      <p:to>
                                        <p:strVal val="visible"/>
                                      </p:to>
                                    </p:set>
                                    <p:anim calcmode="lin" valueType="num">
                                      <p:cBhvr additive="base">
                                        <p:cTn id="87" dur="500" fill="hold"/>
                                        <p:tgtEl>
                                          <p:spTgt spid="62"/>
                                        </p:tgtEl>
                                        <p:attrNameLst>
                                          <p:attrName>ppt_x</p:attrName>
                                        </p:attrNameLst>
                                      </p:cBhvr>
                                      <p:tavLst>
                                        <p:tav tm="0">
                                          <p:val>
                                            <p:strVal val="#ppt_x"/>
                                          </p:val>
                                        </p:tav>
                                        <p:tav tm="100000">
                                          <p:val>
                                            <p:strVal val="#ppt_x"/>
                                          </p:val>
                                        </p:tav>
                                      </p:tavLst>
                                    </p:anim>
                                    <p:anim calcmode="lin" valueType="num">
                                      <p:cBhvr additive="base">
                                        <p:cTn id="88" dur="500" fill="hold"/>
                                        <p:tgtEl>
                                          <p:spTgt spid="62"/>
                                        </p:tgtEl>
                                        <p:attrNameLst>
                                          <p:attrName>ppt_y</p:attrName>
                                        </p:attrNameLst>
                                      </p:cBhvr>
                                      <p:tavLst>
                                        <p:tav tm="0">
                                          <p:val>
                                            <p:strVal val="0-#ppt_h/2"/>
                                          </p:val>
                                        </p:tav>
                                        <p:tav tm="100000">
                                          <p:val>
                                            <p:strVal val="#ppt_y"/>
                                          </p:val>
                                        </p:tav>
                                      </p:tavLst>
                                    </p:anim>
                                  </p:childTnLst>
                                </p:cTn>
                              </p:par>
                              <p:par>
                                <p:cTn id="89" presetID="2" presetClass="entr" presetSubtype="1" fill="hold" nodeType="withEffect">
                                  <p:stCondLst>
                                    <p:cond delay="0"/>
                                  </p:stCondLst>
                                  <p:childTnLst>
                                    <p:set>
                                      <p:cBhvr>
                                        <p:cTn id="90" dur="1" fill="hold">
                                          <p:stCondLst>
                                            <p:cond delay="0"/>
                                          </p:stCondLst>
                                        </p:cTn>
                                        <p:tgtEl>
                                          <p:spTgt spid="48"/>
                                        </p:tgtEl>
                                        <p:attrNameLst>
                                          <p:attrName>style.visibility</p:attrName>
                                        </p:attrNameLst>
                                      </p:cBhvr>
                                      <p:to>
                                        <p:strVal val="visible"/>
                                      </p:to>
                                    </p:set>
                                    <p:anim calcmode="lin" valueType="num">
                                      <p:cBhvr additive="base">
                                        <p:cTn id="91" dur="500" fill="hold"/>
                                        <p:tgtEl>
                                          <p:spTgt spid="48"/>
                                        </p:tgtEl>
                                        <p:attrNameLst>
                                          <p:attrName>ppt_x</p:attrName>
                                        </p:attrNameLst>
                                      </p:cBhvr>
                                      <p:tavLst>
                                        <p:tav tm="0">
                                          <p:val>
                                            <p:strVal val="#ppt_x"/>
                                          </p:val>
                                        </p:tav>
                                        <p:tav tm="100000">
                                          <p:val>
                                            <p:strVal val="#ppt_x"/>
                                          </p:val>
                                        </p:tav>
                                      </p:tavLst>
                                    </p:anim>
                                    <p:anim calcmode="lin" valueType="num">
                                      <p:cBhvr additive="base">
                                        <p:cTn id="92" dur="500" fill="hold"/>
                                        <p:tgtEl>
                                          <p:spTgt spid="48"/>
                                        </p:tgtEl>
                                        <p:attrNameLst>
                                          <p:attrName>ppt_y</p:attrName>
                                        </p:attrNameLst>
                                      </p:cBhvr>
                                      <p:tavLst>
                                        <p:tav tm="0">
                                          <p:val>
                                            <p:strVal val="0-#ppt_h/2"/>
                                          </p:val>
                                        </p:tav>
                                        <p:tav tm="100000">
                                          <p:val>
                                            <p:strVal val="#ppt_y"/>
                                          </p:val>
                                        </p:tav>
                                      </p:tavLst>
                                    </p:anim>
                                  </p:childTnLst>
                                </p:cTn>
                              </p:par>
                              <p:par>
                                <p:cTn id="93" presetID="2" presetClass="entr" presetSubtype="1" fill="hold" grpId="0" nodeType="withEffect">
                                  <p:stCondLst>
                                    <p:cond delay="0"/>
                                  </p:stCondLst>
                                  <p:childTnLst>
                                    <p:set>
                                      <p:cBhvr>
                                        <p:cTn id="94" dur="1" fill="hold">
                                          <p:stCondLst>
                                            <p:cond delay="0"/>
                                          </p:stCondLst>
                                        </p:cTn>
                                        <p:tgtEl>
                                          <p:spTgt spid="50"/>
                                        </p:tgtEl>
                                        <p:attrNameLst>
                                          <p:attrName>style.visibility</p:attrName>
                                        </p:attrNameLst>
                                      </p:cBhvr>
                                      <p:to>
                                        <p:strVal val="visible"/>
                                      </p:to>
                                    </p:set>
                                    <p:anim calcmode="lin" valueType="num">
                                      <p:cBhvr additive="base">
                                        <p:cTn id="95" dur="500" fill="hold"/>
                                        <p:tgtEl>
                                          <p:spTgt spid="50"/>
                                        </p:tgtEl>
                                        <p:attrNameLst>
                                          <p:attrName>ppt_x</p:attrName>
                                        </p:attrNameLst>
                                      </p:cBhvr>
                                      <p:tavLst>
                                        <p:tav tm="0">
                                          <p:val>
                                            <p:strVal val="#ppt_x"/>
                                          </p:val>
                                        </p:tav>
                                        <p:tav tm="100000">
                                          <p:val>
                                            <p:strVal val="#ppt_x"/>
                                          </p:val>
                                        </p:tav>
                                      </p:tavLst>
                                    </p:anim>
                                    <p:anim calcmode="lin" valueType="num">
                                      <p:cBhvr additive="base">
                                        <p:cTn id="96" dur="500" fill="hold"/>
                                        <p:tgtEl>
                                          <p:spTgt spid="5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38" grpId="0"/>
      <p:bldP spid="44" grpId="0"/>
      <p:bldP spid="5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rotWithShape="1">
          <a:blip r:embed="rId2"/>
          <a:srcRect l="1" r="413" b="12407"/>
          <a:stretch/>
        </p:blipFill>
        <p:spPr>
          <a:xfrm>
            <a:off x="1295400" y="6134100"/>
            <a:ext cx="8916537" cy="2669845"/>
          </a:xfrm>
          <a:prstGeom prst="rect">
            <a:avLst/>
          </a:prstGeom>
        </p:spPr>
      </p:pic>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187693" y="1063391"/>
            <a:ext cx="35052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Setup</a:t>
            </a:r>
            <a:endParaRPr lang="en-US" sz="3600">
              <a:solidFill>
                <a:srgbClr val="191919"/>
              </a:solidFill>
              <a:latin typeface="Open Sans"/>
            </a:endParaRPr>
          </a:p>
        </p:txBody>
      </p:sp>
      <p:pic>
        <p:nvPicPr>
          <p:cNvPr id="15" name="Picture 14"/>
          <p:cNvPicPr>
            <a:picLocks noChangeAspect="1"/>
          </p:cNvPicPr>
          <p:nvPr/>
        </p:nvPicPr>
        <p:blipFill>
          <a:blip r:embed="rId3"/>
          <a:stretch>
            <a:fillRect/>
          </a:stretch>
        </p:blipFill>
        <p:spPr>
          <a:xfrm>
            <a:off x="1299754" y="2953344"/>
            <a:ext cx="5358378" cy="2069442"/>
          </a:xfrm>
          <a:prstGeom prst="rect">
            <a:avLst/>
          </a:prstGeom>
        </p:spPr>
      </p:pic>
      <p:sp>
        <p:nvSpPr>
          <p:cNvPr id="11" name="TextBox 10"/>
          <p:cNvSpPr txBox="1"/>
          <p:nvPr/>
        </p:nvSpPr>
        <p:spPr>
          <a:xfrm>
            <a:off x="10820400" y="4374997"/>
            <a:ext cx="3962400" cy="577081"/>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Setup các nút bấm</a:t>
            </a:r>
            <a:endParaRPr lang="en-US" sz="3600">
              <a:solidFill>
                <a:srgbClr val="191919"/>
              </a:solidFill>
              <a:latin typeface="Open Sans"/>
            </a:endParaRPr>
          </a:p>
        </p:txBody>
      </p:sp>
      <p:sp>
        <p:nvSpPr>
          <p:cNvPr id="16" name="AutoShape 4"/>
          <p:cNvSpPr/>
          <p:nvPr/>
        </p:nvSpPr>
        <p:spPr>
          <a:xfrm rot="21414345" flipV="1">
            <a:off x="9491391" y="5118348"/>
            <a:ext cx="2564177" cy="1176004"/>
          </a:xfrm>
          <a:prstGeom prst="line">
            <a:avLst/>
          </a:prstGeom>
          <a:ln w="47625" cap="flat">
            <a:solidFill>
              <a:srgbClr val="2C92D5"/>
            </a:solidFill>
            <a:prstDash val="solid"/>
            <a:headEnd type="none" w="sm" len="sm"/>
            <a:tailEnd type="none" w="sm" len="sm"/>
          </a:ln>
        </p:spPr>
      </p:sp>
    </p:spTree>
    <p:extLst>
      <p:ext uri="{BB962C8B-B14F-4D97-AF65-F5344CB8AC3E}">
        <p14:creationId xmlns:p14="http://schemas.microsoft.com/office/powerpoint/2010/main" val="13286477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barn(inVertical)">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nodeType="clickEffect">
                                  <p:stCondLst>
                                    <p:cond delay="0"/>
                                  </p:stCondLst>
                                  <p:childTnLst>
                                    <p:set>
                                      <p:cBhvr>
                                        <p:cTn id="17" dur="1" fill="hold">
                                          <p:stCondLst>
                                            <p:cond delay="0"/>
                                          </p:stCondLst>
                                        </p:cTn>
                                        <p:tgtEl>
                                          <p:spTgt spid="14"/>
                                        </p:tgtEl>
                                        <p:attrNameLst>
                                          <p:attrName>style.visibility</p:attrName>
                                        </p:attrNameLst>
                                      </p:cBhvr>
                                      <p:to>
                                        <p:strVal val="visible"/>
                                      </p:to>
                                    </p:set>
                                    <p:animEffect transition="in" filter="barn(inVertical)">
                                      <p:cBhvr>
                                        <p:cTn id="18" dur="500"/>
                                        <p:tgtEl>
                                          <p:spTgt spid="14"/>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wipe(left)">
                                      <p:cBhvr>
                                        <p:cTn id="23" dur="500"/>
                                        <p:tgtEl>
                                          <p:spTgt spid="16"/>
                                        </p:tgtEl>
                                      </p:cBhvr>
                                    </p:animEffect>
                                  </p:childTnLst>
                                </p:cTn>
                              </p:par>
                            </p:childTnLst>
                          </p:cTn>
                        </p:par>
                      </p:childTnLst>
                    </p:cTn>
                  </p:par>
                  <p:par>
                    <p:cTn id="24" fill="hold">
                      <p:stCondLst>
                        <p:cond delay="indefinite"/>
                      </p:stCondLst>
                      <p:childTnLst>
                        <p:par>
                          <p:cTn id="25" fill="hold">
                            <p:stCondLst>
                              <p:cond delay="0"/>
                            </p:stCondLst>
                            <p:childTnLst>
                              <p:par>
                                <p:cTn id="26" presetID="2" presetClass="entr" presetSubtype="1"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anim calcmode="lin" valueType="num">
                                      <p:cBhvr additive="base">
                                        <p:cTn id="28" dur="500" fill="hold"/>
                                        <p:tgtEl>
                                          <p:spTgt spid="11"/>
                                        </p:tgtEl>
                                        <p:attrNameLst>
                                          <p:attrName>ppt_x</p:attrName>
                                        </p:attrNameLst>
                                      </p:cBhvr>
                                      <p:tavLst>
                                        <p:tav tm="0">
                                          <p:val>
                                            <p:strVal val="#ppt_x"/>
                                          </p:val>
                                        </p:tav>
                                        <p:tav tm="100000">
                                          <p:val>
                                            <p:strVal val="#ppt_x"/>
                                          </p:val>
                                        </p:tav>
                                      </p:tavLst>
                                    </p:anim>
                                    <p:anim calcmode="lin" valueType="num">
                                      <p:cBhvr additive="base">
                                        <p:cTn id="2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6159826" y="1855353"/>
            <a:ext cx="5334000" cy="6834187"/>
          </a:xfrm>
          <a:prstGeom prst="rect">
            <a:avLst/>
          </a:prstGeom>
        </p:spPr>
      </p:pic>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187693" y="1063391"/>
            <a:ext cx="35052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Setup</a:t>
            </a:r>
            <a:endParaRPr lang="en-US" sz="3600">
              <a:solidFill>
                <a:srgbClr val="191919"/>
              </a:solidFill>
              <a:latin typeface="Open Sans"/>
            </a:endParaRPr>
          </a:p>
        </p:txBody>
      </p:sp>
      <p:sp>
        <p:nvSpPr>
          <p:cNvPr id="11" name="TextBox 10"/>
          <p:cNvSpPr txBox="1"/>
          <p:nvPr/>
        </p:nvSpPr>
        <p:spPr>
          <a:xfrm>
            <a:off x="11277600" y="7686631"/>
            <a:ext cx="396240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Setup LCD</a:t>
            </a:r>
            <a:endParaRPr lang="en-US" sz="3600">
              <a:solidFill>
                <a:srgbClr val="191919"/>
              </a:solidFill>
              <a:latin typeface="Open Sans"/>
            </a:endParaRPr>
          </a:p>
        </p:txBody>
      </p:sp>
      <p:sp>
        <p:nvSpPr>
          <p:cNvPr id="16" name="AutoShape 4"/>
          <p:cNvSpPr/>
          <p:nvPr/>
        </p:nvSpPr>
        <p:spPr>
          <a:xfrm rot="21414345">
            <a:off x="10936852" y="6073444"/>
            <a:ext cx="2205495" cy="1550999"/>
          </a:xfrm>
          <a:prstGeom prst="line">
            <a:avLst/>
          </a:prstGeom>
          <a:ln w="47625" cap="flat">
            <a:solidFill>
              <a:srgbClr val="2C92D5"/>
            </a:solidFill>
            <a:prstDash val="solid"/>
            <a:headEnd type="none" w="sm" len="sm"/>
            <a:tailEnd type="none" w="sm" len="sm"/>
          </a:ln>
        </p:spPr>
      </p:sp>
      <p:pic>
        <p:nvPicPr>
          <p:cNvPr id="2" name="Picture 1"/>
          <p:cNvPicPr>
            <a:picLocks noChangeAspect="1"/>
          </p:cNvPicPr>
          <p:nvPr/>
        </p:nvPicPr>
        <p:blipFill>
          <a:blip r:embed="rId3"/>
          <a:stretch>
            <a:fillRect/>
          </a:stretch>
        </p:blipFill>
        <p:spPr>
          <a:xfrm>
            <a:off x="178984" y="2019300"/>
            <a:ext cx="5980842" cy="5504010"/>
          </a:xfrm>
          <a:prstGeom prst="rect">
            <a:avLst/>
          </a:prstGeom>
        </p:spPr>
      </p:pic>
      <p:pic>
        <p:nvPicPr>
          <p:cNvPr id="4" name="Picture 3"/>
          <p:cNvPicPr>
            <a:picLocks noChangeAspect="1"/>
          </p:cNvPicPr>
          <p:nvPr/>
        </p:nvPicPr>
        <p:blipFill>
          <a:blip r:embed="rId4"/>
          <a:stretch>
            <a:fillRect/>
          </a:stretch>
        </p:blipFill>
        <p:spPr>
          <a:xfrm>
            <a:off x="11776934" y="1855353"/>
            <a:ext cx="6468934" cy="4735947"/>
          </a:xfrm>
          <a:prstGeom prst="rect">
            <a:avLst/>
          </a:prstGeom>
        </p:spPr>
      </p:pic>
    </p:spTree>
    <p:extLst>
      <p:ext uri="{BB962C8B-B14F-4D97-AF65-F5344CB8AC3E}">
        <p14:creationId xmlns:p14="http://schemas.microsoft.com/office/powerpoint/2010/main" val="114604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0-#ppt_w/2"/>
                                          </p:val>
                                        </p:tav>
                                        <p:tav tm="100000">
                                          <p:val>
                                            <p:strVal val="#ppt_x"/>
                                          </p:val>
                                        </p:tav>
                                      </p:tavLst>
                                    </p:anim>
                                    <p:anim calcmode="lin" valueType="num">
                                      <p:cBhvr additive="base">
                                        <p:cTn id="14"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anim calcmode="lin" valueType="num">
                                      <p:cBhvr additive="base">
                                        <p:cTn id="19" dur="500" fill="hold"/>
                                        <p:tgtEl>
                                          <p:spTgt spid="3"/>
                                        </p:tgtEl>
                                        <p:attrNameLst>
                                          <p:attrName>ppt_x</p:attrName>
                                        </p:attrNameLst>
                                      </p:cBhvr>
                                      <p:tavLst>
                                        <p:tav tm="0">
                                          <p:val>
                                            <p:strVal val="0-#ppt_w/2"/>
                                          </p:val>
                                        </p:tav>
                                        <p:tav tm="100000">
                                          <p:val>
                                            <p:strVal val="#ppt_x"/>
                                          </p:val>
                                        </p:tav>
                                      </p:tavLst>
                                    </p:anim>
                                    <p:anim calcmode="lin" valueType="num">
                                      <p:cBhvr additive="base">
                                        <p:cTn id="20" dur="500" fill="hold"/>
                                        <p:tgtEl>
                                          <p:spTgt spid="3"/>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lef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grpId="0" nodeType="click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wipe(down)">
                                      <p:cBhvr>
                                        <p:cTn id="30" dur="500"/>
                                        <p:tgtEl>
                                          <p:spTgt spid="11"/>
                                        </p:tgtEl>
                                      </p:cBhvr>
                                    </p:animEffect>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 calcmode="lin" valueType="num">
                                      <p:cBhvr additive="base">
                                        <p:cTn id="35" dur="500" fill="hold"/>
                                        <p:tgtEl>
                                          <p:spTgt spid="4"/>
                                        </p:tgtEl>
                                        <p:attrNameLst>
                                          <p:attrName>ppt_x</p:attrName>
                                        </p:attrNameLst>
                                      </p:cBhvr>
                                      <p:tavLst>
                                        <p:tav tm="0">
                                          <p:val>
                                            <p:strVal val="0-#ppt_w/2"/>
                                          </p:val>
                                        </p:tav>
                                        <p:tav tm="100000">
                                          <p:val>
                                            <p:strVal val="#ppt_x"/>
                                          </p:val>
                                        </p:tav>
                                      </p:tavLst>
                                    </p:anim>
                                    <p:anim calcmode="lin" valueType="num">
                                      <p:cBhvr additive="base">
                                        <p:cTn id="36" dur="500" fill="hold"/>
                                        <p:tgtEl>
                                          <p:spTgt spid="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0896600" y="1562100"/>
            <a:ext cx="7298348" cy="7970823"/>
          </a:xfrm>
          <a:prstGeom prst="rect">
            <a:avLst/>
          </a:prstGeom>
        </p:spPr>
      </p:pic>
      <p:sp>
        <p:nvSpPr>
          <p:cNvPr id="4" name="AutoShape 4"/>
          <p:cNvSpPr/>
          <p:nvPr/>
        </p:nvSpPr>
        <p:spPr>
          <a:xfrm rot="-185655" flipV="1">
            <a:off x="9988435" y="3403044"/>
            <a:ext cx="2389111" cy="947459"/>
          </a:xfrm>
          <a:prstGeom prst="line">
            <a:avLst/>
          </a:prstGeom>
          <a:ln w="47625" cap="flat">
            <a:solidFill>
              <a:srgbClr val="2C92D5"/>
            </a:solidFill>
            <a:prstDash val="solid"/>
            <a:headEnd type="none" w="sm" len="sm"/>
            <a:tailEnd type="none" w="sm" len="sm"/>
          </a:ln>
        </p:spPr>
      </p:sp>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543629" y="1450324"/>
            <a:ext cx="6466769" cy="577081"/>
          </a:xfrm>
          <a:prstGeom prst="rect">
            <a:avLst/>
          </a:prstGeom>
        </p:spPr>
        <p:txBody>
          <a:bodyPr wrap="square" lIns="0" tIns="0" rIns="0" bIns="0" rtlCol="0" anchor="t">
            <a:spAutoFit/>
          </a:bodyPr>
          <a:lstStyle/>
          <a:p>
            <a:pPr algn="ctr">
              <a:lnSpc>
                <a:spcPts val="4480"/>
              </a:lnSpc>
            </a:pPr>
            <a:r>
              <a:rPr lang="en-US" sz="3600">
                <a:solidFill>
                  <a:srgbClr val="191919"/>
                </a:solidFill>
                <a:latin typeface="Open Sans"/>
              </a:rPr>
              <a:t>Hàm hiển thị / cập nhật Menu</a:t>
            </a:r>
          </a:p>
        </p:txBody>
      </p:sp>
      <p:sp>
        <p:nvSpPr>
          <p:cNvPr id="11" name="TextBox 10"/>
          <p:cNvSpPr txBox="1"/>
          <p:nvPr/>
        </p:nvSpPr>
        <p:spPr>
          <a:xfrm>
            <a:off x="1550882" y="2708733"/>
            <a:ext cx="6108145" cy="984885"/>
          </a:xfrm>
          <a:prstGeom prst="rect">
            <a:avLst/>
          </a:prstGeom>
        </p:spPr>
        <p:txBody>
          <a:bodyPr wrap="square" lIns="0" tIns="0" rIns="0" bIns="0" rtlCol="0" anchor="t">
            <a:spAutoFit/>
          </a:bodyPr>
          <a:lstStyle/>
          <a:p>
            <a:r>
              <a:rPr lang="en-US" sz="3200" smtClean="0"/>
              <a:t>Dùng để cập </a:t>
            </a:r>
            <a:r>
              <a:rPr lang="en-US" sz="3200"/>
              <a:t>nhật lại hiển thị </a:t>
            </a:r>
            <a:r>
              <a:rPr lang="en-US" sz="3200" smtClean="0"/>
              <a:t>LCD sau mỗi thao tác nút bấm</a:t>
            </a:r>
            <a:endParaRPr lang="en-US" sz="3200">
              <a:effectLst/>
            </a:endParaRPr>
          </a:p>
        </p:txBody>
      </p:sp>
      <p:sp>
        <p:nvSpPr>
          <p:cNvPr id="14" name="TextBox 10"/>
          <p:cNvSpPr txBox="1"/>
          <p:nvPr/>
        </p:nvSpPr>
        <p:spPr>
          <a:xfrm>
            <a:off x="8539879" y="4414294"/>
            <a:ext cx="2852064" cy="513667"/>
          </a:xfrm>
          <a:prstGeom prst="rect">
            <a:avLst/>
          </a:prstGeom>
        </p:spPr>
        <p:txBody>
          <a:bodyPr wrap="square" lIns="0" tIns="0" rIns="0" bIns="0" rtlCol="0" anchor="t">
            <a:spAutoFit/>
          </a:bodyPr>
          <a:lstStyle/>
          <a:p>
            <a:pPr algn="ctr">
              <a:lnSpc>
                <a:spcPts val="4480"/>
              </a:lnSpc>
            </a:pPr>
            <a:r>
              <a:rPr lang="en-US" sz="2400" smtClean="0">
                <a:solidFill>
                  <a:srgbClr val="191919"/>
                </a:solidFill>
                <a:latin typeface="Open Sans"/>
              </a:rPr>
              <a:t>Con trỏ</a:t>
            </a:r>
          </a:p>
        </p:txBody>
      </p:sp>
      <p:sp>
        <p:nvSpPr>
          <p:cNvPr id="15" name="TextBox 10"/>
          <p:cNvSpPr txBox="1"/>
          <p:nvPr/>
        </p:nvSpPr>
        <p:spPr>
          <a:xfrm>
            <a:off x="1550882" y="5014160"/>
            <a:ext cx="5459517" cy="1154162"/>
          </a:xfrm>
          <a:prstGeom prst="rect">
            <a:avLst/>
          </a:prstGeom>
        </p:spPr>
        <p:txBody>
          <a:bodyPr wrap="square" lIns="0" tIns="0" rIns="0" bIns="0" rtlCol="0" anchor="t">
            <a:spAutoFit/>
          </a:bodyPr>
          <a:lstStyle/>
          <a:p>
            <a:pPr algn="ctr">
              <a:lnSpc>
                <a:spcPts val="4480"/>
              </a:lnSpc>
            </a:pPr>
            <a:r>
              <a:rPr lang="en-US" sz="2800" smtClean="0">
                <a:solidFill>
                  <a:srgbClr val="191919"/>
                </a:solidFill>
                <a:latin typeface="Open Sans"/>
              </a:rPr>
              <a:t>Câu hỏi: Tại sao lại chỉ hiển thị có 2 dòng trong Menu 1 lần?</a:t>
            </a:r>
          </a:p>
        </p:txBody>
      </p:sp>
      <p:sp>
        <p:nvSpPr>
          <p:cNvPr id="16" name="AutoShape 4"/>
          <p:cNvSpPr/>
          <p:nvPr/>
        </p:nvSpPr>
        <p:spPr>
          <a:xfrm rot="21414345" flipV="1">
            <a:off x="9439854" y="2483763"/>
            <a:ext cx="2185087" cy="272442"/>
          </a:xfrm>
          <a:prstGeom prst="line">
            <a:avLst/>
          </a:prstGeom>
          <a:ln w="47625" cap="flat">
            <a:solidFill>
              <a:srgbClr val="2C92D5"/>
            </a:solidFill>
            <a:prstDash val="solid"/>
            <a:headEnd type="none" w="sm" len="sm"/>
            <a:tailEnd type="none" w="sm" len="sm"/>
          </a:ln>
        </p:spPr>
      </p:sp>
      <p:sp>
        <p:nvSpPr>
          <p:cNvPr id="17" name="TextBox 10"/>
          <p:cNvSpPr txBox="1"/>
          <p:nvPr/>
        </p:nvSpPr>
        <p:spPr>
          <a:xfrm>
            <a:off x="7484092" y="2799273"/>
            <a:ext cx="3378799" cy="1090748"/>
          </a:xfrm>
          <a:prstGeom prst="rect">
            <a:avLst/>
          </a:prstGeom>
        </p:spPr>
        <p:txBody>
          <a:bodyPr wrap="square" lIns="0" tIns="0" rIns="0" bIns="0" rtlCol="0" anchor="t">
            <a:spAutoFit/>
          </a:bodyPr>
          <a:lstStyle/>
          <a:p>
            <a:pPr algn="ctr">
              <a:lnSpc>
                <a:spcPts val="4480"/>
              </a:lnSpc>
            </a:pPr>
            <a:r>
              <a:rPr lang="en-US" sz="2400" smtClean="0">
                <a:solidFill>
                  <a:srgbClr val="191919"/>
                </a:solidFill>
                <a:latin typeface="Open Sans"/>
              </a:rPr>
              <a:t>Biến countMenu xác định vị trí con trỏ</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 calcmode="lin" valueType="num">
                                      <p:cBhvr additive="base">
                                        <p:cTn id="13" dur="500" fill="hold"/>
                                        <p:tgtEl>
                                          <p:spTgt spid="2"/>
                                        </p:tgtEl>
                                        <p:attrNameLst>
                                          <p:attrName>ppt_x</p:attrName>
                                        </p:attrNameLst>
                                      </p:cBhvr>
                                      <p:tavLst>
                                        <p:tav tm="0">
                                          <p:val>
                                            <p:strVal val="#ppt_x"/>
                                          </p:val>
                                        </p:tav>
                                        <p:tav tm="100000">
                                          <p:val>
                                            <p:strVal val="#ppt_x"/>
                                          </p:val>
                                        </p:tav>
                                      </p:tavLst>
                                    </p:anim>
                                    <p:anim calcmode="lin" valueType="num">
                                      <p:cBhvr additive="base">
                                        <p:cTn id="14"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0-#ppt_w/2"/>
                                          </p:val>
                                        </p:tav>
                                        <p:tav tm="100000">
                                          <p:val>
                                            <p:strVal val="#ppt_x"/>
                                          </p:val>
                                        </p:tav>
                                      </p:tavLst>
                                    </p:anim>
                                    <p:anim calcmode="lin" valueType="num">
                                      <p:cBhvr additive="base">
                                        <p:cTn id="20" dur="500" fill="hold"/>
                                        <p:tgtEl>
                                          <p:spTgt spid="1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2" presetClass="entr" presetSubtype="2"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Effect transition="in" filter="wipe(right)">
                                      <p:cBhvr>
                                        <p:cTn id="25" dur="500"/>
                                        <p:tgtEl>
                                          <p:spTgt spid="16"/>
                                        </p:tgtEl>
                                      </p:cBhvr>
                                    </p:animEffect>
                                  </p:childTnLst>
                                </p:cTn>
                              </p:par>
                            </p:childTnLst>
                          </p:cTn>
                        </p:par>
                      </p:childTnLst>
                    </p:cTn>
                  </p:par>
                  <p:par>
                    <p:cTn id="26" fill="hold">
                      <p:stCondLst>
                        <p:cond delay="indefinite"/>
                      </p:stCondLst>
                      <p:childTnLst>
                        <p:par>
                          <p:cTn id="27" fill="hold">
                            <p:stCondLst>
                              <p:cond delay="0"/>
                            </p:stCondLst>
                            <p:childTnLst>
                              <p:par>
                                <p:cTn id="28" presetID="16" presetClass="entr" presetSubtype="21" fill="hold" grpId="0" nodeType="click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barn(inVertical)">
                                      <p:cBhvr>
                                        <p:cTn id="30" dur="500"/>
                                        <p:tgtEl>
                                          <p:spTgt spid="17"/>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2" fill="hold" nodeType="clickEffect">
                                  <p:stCondLst>
                                    <p:cond delay="0"/>
                                  </p:stCondLst>
                                  <p:childTnLst>
                                    <p:set>
                                      <p:cBhvr>
                                        <p:cTn id="34" dur="1" fill="hold">
                                          <p:stCondLst>
                                            <p:cond delay="0"/>
                                          </p:stCondLst>
                                        </p:cTn>
                                        <p:tgtEl>
                                          <p:spTgt spid="4"/>
                                        </p:tgtEl>
                                        <p:attrNameLst>
                                          <p:attrName>style.visibility</p:attrName>
                                        </p:attrNameLst>
                                      </p:cBhvr>
                                      <p:to>
                                        <p:strVal val="visible"/>
                                      </p:to>
                                    </p:set>
                                    <p:animEffect transition="in" filter="wipe(right)">
                                      <p:cBhvr>
                                        <p:cTn id="35" dur="500"/>
                                        <p:tgtEl>
                                          <p:spTgt spid="4"/>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arn(inVertic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grpId="0" nodeType="clickEffect">
                                  <p:stCondLst>
                                    <p:cond delay="0"/>
                                  </p:stCondLst>
                                  <p:childTnLst>
                                    <p:set>
                                      <p:cBhvr>
                                        <p:cTn id="44" dur="1" fill="hold">
                                          <p:stCondLst>
                                            <p:cond delay="0"/>
                                          </p:stCondLst>
                                        </p:cTn>
                                        <p:tgtEl>
                                          <p:spTgt spid="15"/>
                                        </p:tgtEl>
                                        <p:attrNameLst>
                                          <p:attrName>style.visibility</p:attrName>
                                        </p:attrNameLst>
                                      </p:cBhvr>
                                      <p:to>
                                        <p:strVal val="visible"/>
                                      </p:to>
                                    </p:set>
                                    <p:anim calcmode="lin" valueType="num">
                                      <p:cBhvr additive="base">
                                        <p:cTn id="45" dur="500" fill="hold"/>
                                        <p:tgtEl>
                                          <p:spTgt spid="15"/>
                                        </p:tgtEl>
                                        <p:attrNameLst>
                                          <p:attrName>ppt_x</p:attrName>
                                        </p:attrNameLst>
                                      </p:cBhvr>
                                      <p:tavLst>
                                        <p:tav tm="0">
                                          <p:val>
                                            <p:strVal val="0-#ppt_w/2"/>
                                          </p:val>
                                        </p:tav>
                                        <p:tav tm="100000">
                                          <p:val>
                                            <p:strVal val="#ppt_x"/>
                                          </p:val>
                                        </p:tav>
                                      </p:tavLst>
                                    </p:anim>
                                    <p:anim calcmode="lin" valueType="num">
                                      <p:cBhvr additive="base">
                                        <p:cTn id="46" dur="500" fill="hold"/>
                                        <p:tgtEl>
                                          <p:spTgt spid="1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r="36798" b="233"/>
          <a:stretch/>
        </p:blipFill>
        <p:spPr>
          <a:xfrm>
            <a:off x="10439400" y="1227496"/>
            <a:ext cx="6705600" cy="8246326"/>
          </a:xfrm>
          <a:prstGeom prst="rect">
            <a:avLst/>
          </a:prstGeom>
        </p:spPr>
      </p:pic>
      <p:sp>
        <p:nvSpPr>
          <p:cNvPr id="4" name="AutoShape 4"/>
          <p:cNvSpPr/>
          <p:nvPr/>
        </p:nvSpPr>
        <p:spPr>
          <a:xfrm rot="-185655" flipV="1">
            <a:off x="8750194" y="2985921"/>
            <a:ext cx="2606180" cy="774852"/>
          </a:xfrm>
          <a:prstGeom prst="line">
            <a:avLst/>
          </a:prstGeom>
          <a:ln w="47625" cap="flat">
            <a:solidFill>
              <a:srgbClr val="2C92D5"/>
            </a:solidFill>
            <a:prstDash val="solid"/>
            <a:headEnd type="none" w="sm" len="sm"/>
            <a:tailEnd type="none" w="sm" len="sm"/>
          </a:ln>
        </p:spPr>
      </p:sp>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543630" y="1508620"/>
            <a:ext cx="524757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Hàm chọn chức năng</a:t>
            </a:r>
          </a:p>
        </p:txBody>
      </p:sp>
      <p:sp>
        <p:nvSpPr>
          <p:cNvPr id="11" name="TextBox 10"/>
          <p:cNvSpPr txBox="1"/>
          <p:nvPr/>
        </p:nvSpPr>
        <p:spPr>
          <a:xfrm>
            <a:off x="749855" y="2517455"/>
            <a:ext cx="6108145" cy="1477328"/>
          </a:xfrm>
          <a:prstGeom prst="rect">
            <a:avLst/>
          </a:prstGeom>
        </p:spPr>
        <p:txBody>
          <a:bodyPr wrap="square" lIns="0" tIns="0" rIns="0" bIns="0" rtlCol="0" anchor="t">
            <a:spAutoFit/>
          </a:bodyPr>
          <a:lstStyle/>
          <a:p>
            <a:r>
              <a:rPr lang="en-US" sz="3200" smtClean="0"/>
              <a:t>Dùng để cập </a:t>
            </a:r>
            <a:r>
              <a:rPr lang="en-US" sz="3200"/>
              <a:t>nhật lại hiển thị </a:t>
            </a:r>
            <a:r>
              <a:rPr lang="en-US" sz="3200" smtClean="0"/>
              <a:t>LCD sau mỗi thao tác chọn chức năng trong Menu.</a:t>
            </a:r>
            <a:endParaRPr lang="en-US" sz="3200">
              <a:effectLst/>
            </a:endParaRPr>
          </a:p>
        </p:txBody>
      </p:sp>
      <p:sp>
        <p:nvSpPr>
          <p:cNvPr id="14" name="TextBox 10"/>
          <p:cNvSpPr txBox="1"/>
          <p:nvPr/>
        </p:nvSpPr>
        <p:spPr>
          <a:xfrm>
            <a:off x="7075383" y="3857775"/>
            <a:ext cx="2852064" cy="1154162"/>
          </a:xfrm>
          <a:prstGeom prst="rect">
            <a:avLst/>
          </a:prstGeom>
        </p:spPr>
        <p:txBody>
          <a:bodyPr wrap="square" lIns="0" tIns="0" rIns="0" bIns="0" rtlCol="0" anchor="t">
            <a:spAutoFit/>
          </a:bodyPr>
          <a:lstStyle/>
          <a:p>
            <a:pPr algn="ctr">
              <a:lnSpc>
                <a:spcPts val="4480"/>
              </a:lnSpc>
            </a:pPr>
            <a:r>
              <a:rPr lang="en-US" sz="2800" smtClean="0">
                <a:solidFill>
                  <a:srgbClr val="191919"/>
                </a:solidFill>
                <a:latin typeface="Open Sans"/>
              </a:rPr>
              <a:t>Chức năng 1: in ra địa chỉ ip</a:t>
            </a:r>
          </a:p>
        </p:txBody>
      </p:sp>
      <p:sp>
        <p:nvSpPr>
          <p:cNvPr id="12" name="AutoShape 4"/>
          <p:cNvSpPr/>
          <p:nvPr/>
        </p:nvSpPr>
        <p:spPr>
          <a:xfrm rot="21414345" flipV="1">
            <a:off x="8777490" y="4798023"/>
            <a:ext cx="2606180" cy="774852"/>
          </a:xfrm>
          <a:prstGeom prst="line">
            <a:avLst/>
          </a:prstGeom>
          <a:ln w="47625" cap="flat">
            <a:solidFill>
              <a:srgbClr val="2C92D5"/>
            </a:solidFill>
            <a:prstDash val="solid"/>
            <a:headEnd type="none" w="sm" len="sm"/>
            <a:tailEnd type="none" w="sm" len="sm"/>
          </a:ln>
        </p:spPr>
      </p:sp>
      <p:sp>
        <p:nvSpPr>
          <p:cNvPr id="13" name="TextBox 10"/>
          <p:cNvSpPr txBox="1"/>
          <p:nvPr/>
        </p:nvSpPr>
        <p:spPr>
          <a:xfrm>
            <a:off x="7075383" y="5733117"/>
            <a:ext cx="2852064" cy="1154162"/>
          </a:xfrm>
          <a:prstGeom prst="rect">
            <a:avLst/>
          </a:prstGeom>
        </p:spPr>
        <p:txBody>
          <a:bodyPr wrap="square" lIns="0" tIns="0" rIns="0" bIns="0" rtlCol="0" anchor="t">
            <a:spAutoFit/>
          </a:bodyPr>
          <a:lstStyle/>
          <a:p>
            <a:pPr algn="ctr">
              <a:lnSpc>
                <a:spcPts val="4480"/>
              </a:lnSpc>
            </a:pPr>
            <a:r>
              <a:rPr lang="en-US" sz="2800" smtClean="0">
                <a:solidFill>
                  <a:srgbClr val="191919"/>
                </a:solidFill>
                <a:latin typeface="Open Sans"/>
              </a:rPr>
              <a:t>Chức năng 2: in ra ngày tháng</a:t>
            </a:r>
          </a:p>
        </p:txBody>
      </p:sp>
      <p:sp>
        <p:nvSpPr>
          <p:cNvPr id="17" name="AutoShape 4"/>
          <p:cNvSpPr/>
          <p:nvPr/>
        </p:nvSpPr>
        <p:spPr>
          <a:xfrm rot="21414345" flipV="1">
            <a:off x="8777490" y="6855453"/>
            <a:ext cx="2606180" cy="774852"/>
          </a:xfrm>
          <a:prstGeom prst="line">
            <a:avLst/>
          </a:prstGeom>
          <a:ln w="47625" cap="flat">
            <a:solidFill>
              <a:srgbClr val="2C92D5"/>
            </a:solidFill>
            <a:prstDash val="solid"/>
            <a:headEnd type="none" w="sm" len="sm"/>
            <a:tailEnd type="none" w="sm" len="sm"/>
          </a:ln>
        </p:spPr>
      </p:sp>
      <p:sp>
        <p:nvSpPr>
          <p:cNvPr id="18" name="TextBox 10"/>
          <p:cNvSpPr txBox="1"/>
          <p:nvPr/>
        </p:nvSpPr>
        <p:spPr>
          <a:xfrm>
            <a:off x="7075383" y="7860696"/>
            <a:ext cx="2852064" cy="577081"/>
          </a:xfrm>
          <a:prstGeom prst="rect">
            <a:avLst/>
          </a:prstGeom>
        </p:spPr>
        <p:txBody>
          <a:bodyPr wrap="square" lIns="0" tIns="0" rIns="0" bIns="0" rtlCol="0" anchor="t">
            <a:spAutoFit/>
          </a:bodyPr>
          <a:lstStyle/>
          <a:p>
            <a:pPr algn="ctr">
              <a:lnSpc>
                <a:spcPts val="4480"/>
              </a:lnSpc>
            </a:pPr>
            <a:r>
              <a:rPr lang="en-US" sz="2800" smtClean="0">
                <a:solidFill>
                  <a:srgbClr val="191919"/>
                </a:solidFill>
                <a:latin typeface="Open Sans"/>
              </a:rPr>
              <a:t>Chức năng 3,…</a:t>
            </a:r>
          </a:p>
        </p:txBody>
      </p:sp>
      <p:sp>
        <p:nvSpPr>
          <p:cNvPr id="19" name="TextBox 18"/>
          <p:cNvSpPr txBox="1"/>
          <p:nvPr/>
        </p:nvSpPr>
        <p:spPr>
          <a:xfrm>
            <a:off x="932350" y="7749187"/>
            <a:ext cx="4104570" cy="984885"/>
          </a:xfrm>
          <a:prstGeom prst="rect">
            <a:avLst/>
          </a:prstGeom>
        </p:spPr>
        <p:txBody>
          <a:bodyPr wrap="square" lIns="0" tIns="0" rIns="0" bIns="0" rtlCol="0" anchor="t">
            <a:spAutoFit/>
          </a:bodyPr>
          <a:lstStyle/>
          <a:p>
            <a:r>
              <a:rPr lang="en-US" sz="3200" smtClean="0"/>
              <a:t>Có thể tạo Menu con ở hàm này</a:t>
            </a:r>
            <a:endParaRPr lang="en-US" sz="3200">
              <a:effectLst/>
            </a:endParaRPr>
          </a:p>
        </p:txBody>
      </p:sp>
      <p:pic>
        <p:nvPicPr>
          <p:cNvPr id="5" name="Picture 4"/>
          <p:cNvPicPr>
            <a:picLocks noChangeAspect="1"/>
          </p:cNvPicPr>
          <p:nvPr/>
        </p:nvPicPr>
        <p:blipFill>
          <a:blip r:embed="rId3"/>
          <a:stretch>
            <a:fillRect/>
          </a:stretch>
        </p:blipFill>
        <p:spPr>
          <a:xfrm>
            <a:off x="14755480" y="5250234"/>
            <a:ext cx="3436630" cy="579065"/>
          </a:xfrm>
          <a:prstGeom prst="rect">
            <a:avLst/>
          </a:prstGeom>
        </p:spPr>
      </p:pic>
      <p:pic>
        <p:nvPicPr>
          <p:cNvPr id="2" name="Picture 1"/>
          <p:cNvPicPr>
            <a:picLocks noChangeAspect="1"/>
          </p:cNvPicPr>
          <p:nvPr/>
        </p:nvPicPr>
        <p:blipFill>
          <a:blip r:embed="rId4"/>
          <a:stretch>
            <a:fillRect/>
          </a:stretch>
        </p:blipFill>
        <p:spPr>
          <a:xfrm>
            <a:off x="646568" y="4140887"/>
            <a:ext cx="6314718" cy="3184460"/>
          </a:xfrm>
          <a:prstGeom prst="rect">
            <a:avLst/>
          </a:prstGeom>
        </p:spPr>
      </p:pic>
    </p:spTree>
    <p:extLst>
      <p:ext uri="{BB962C8B-B14F-4D97-AF65-F5344CB8AC3E}">
        <p14:creationId xmlns:p14="http://schemas.microsoft.com/office/powerpoint/2010/main" val="12626230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1"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2" presetClass="entr" presetSubtype="2" fill="hold" nodeType="click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right)">
                                      <p:cBhvr>
                                        <p:cTn id="29" dur="500"/>
                                        <p:tgtEl>
                                          <p:spTgt spid="4"/>
                                        </p:tgtEl>
                                      </p:cBhvr>
                                    </p:animEffect>
                                  </p:childTnLst>
                                </p:cTn>
                              </p:par>
                            </p:childTnLst>
                          </p:cTn>
                        </p:par>
                      </p:childTnLst>
                    </p:cTn>
                  </p:par>
                  <p:par>
                    <p:cTn id="30" fill="hold">
                      <p:stCondLst>
                        <p:cond delay="indefinite"/>
                      </p:stCondLst>
                      <p:childTnLst>
                        <p:par>
                          <p:cTn id="31" fill="hold">
                            <p:stCondLst>
                              <p:cond delay="0"/>
                            </p:stCondLst>
                            <p:childTnLst>
                              <p:par>
                                <p:cTn id="32" presetID="14" presetClass="entr" presetSubtype="10" fill="hold" grpId="0" nodeType="clickEffect">
                                  <p:stCondLst>
                                    <p:cond delay="0"/>
                                  </p:stCondLst>
                                  <p:childTnLst>
                                    <p:set>
                                      <p:cBhvr>
                                        <p:cTn id="33" dur="1" fill="hold">
                                          <p:stCondLst>
                                            <p:cond delay="0"/>
                                          </p:stCondLst>
                                        </p:cTn>
                                        <p:tgtEl>
                                          <p:spTgt spid="14"/>
                                        </p:tgtEl>
                                        <p:attrNameLst>
                                          <p:attrName>style.visibility</p:attrName>
                                        </p:attrNameLst>
                                      </p:cBhvr>
                                      <p:to>
                                        <p:strVal val="visible"/>
                                      </p:to>
                                    </p:set>
                                    <p:animEffect transition="in" filter="randombar(horizontal)">
                                      <p:cBhvr>
                                        <p:cTn id="34" dur="500"/>
                                        <p:tgtEl>
                                          <p:spTgt spid="14"/>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
                                        </p:tgtEl>
                                        <p:attrNameLst>
                                          <p:attrName>style.visibility</p:attrName>
                                        </p:attrNameLst>
                                      </p:cBhvr>
                                      <p:to>
                                        <p:strVal val="visible"/>
                                      </p:to>
                                    </p:set>
                                    <p:anim calcmode="lin" valueType="num">
                                      <p:cBhvr additive="base">
                                        <p:cTn id="39" dur="500" fill="hold"/>
                                        <p:tgtEl>
                                          <p:spTgt spid="2"/>
                                        </p:tgtEl>
                                        <p:attrNameLst>
                                          <p:attrName>ppt_x</p:attrName>
                                        </p:attrNameLst>
                                      </p:cBhvr>
                                      <p:tavLst>
                                        <p:tav tm="0">
                                          <p:val>
                                            <p:strVal val="#ppt_x"/>
                                          </p:val>
                                        </p:tav>
                                        <p:tav tm="100000">
                                          <p:val>
                                            <p:strVal val="#ppt_x"/>
                                          </p:val>
                                        </p:tav>
                                      </p:tavLst>
                                    </p:anim>
                                    <p:anim calcmode="lin" valueType="num">
                                      <p:cBhvr additive="base">
                                        <p:cTn id="40"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2" presetClass="entr" presetSubtype="2" fill="hold" nodeType="clickEffect">
                                  <p:stCondLst>
                                    <p:cond delay="0"/>
                                  </p:stCondLst>
                                  <p:childTnLst>
                                    <p:set>
                                      <p:cBhvr>
                                        <p:cTn id="44" dur="1" fill="hold">
                                          <p:stCondLst>
                                            <p:cond delay="0"/>
                                          </p:stCondLst>
                                        </p:cTn>
                                        <p:tgtEl>
                                          <p:spTgt spid="12"/>
                                        </p:tgtEl>
                                        <p:attrNameLst>
                                          <p:attrName>style.visibility</p:attrName>
                                        </p:attrNameLst>
                                      </p:cBhvr>
                                      <p:to>
                                        <p:strVal val="visible"/>
                                      </p:to>
                                    </p:set>
                                    <p:animEffect transition="in" filter="wipe(right)">
                                      <p:cBhvr>
                                        <p:cTn id="45" dur="500"/>
                                        <p:tgtEl>
                                          <p:spTgt spid="12"/>
                                        </p:tgtEl>
                                      </p:cBhvr>
                                    </p:animEffect>
                                  </p:childTnLst>
                                </p:cTn>
                              </p:par>
                            </p:childTnLst>
                          </p:cTn>
                        </p:par>
                      </p:childTnLst>
                    </p:cTn>
                  </p:par>
                  <p:par>
                    <p:cTn id="46" fill="hold">
                      <p:stCondLst>
                        <p:cond delay="indefinite"/>
                      </p:stCondLst>
                      <p:childTnLst>
                        <p:par>
                          <p:cTn id="47" fill="hold">
                            <p:stCondLst>
                              <p:cond delay="0"/>
                            </p:stCondLst>
                            <p:childTnLst>
                              <p:par>
                                <p:cTn id="48" presetID="14" presetClass="entr" presetSubtype="10" fill="hold" grpId="0" nodeType="clickEffect">
                                  <p:stCondLst>
                                    <p:cond delay="0"/>
                                  </p:stCondLst>
                                  <p:childTnLst>
                                    <p:set>
                                      <p:cBhvr>
                                        <p:cTn id="49" dur="1" fill="hold">
                                          <p:stCondLst>
                                            <p:cond delay="0"/>
                                          </p:stCondLst>
                                        </p:cTn>
                                        <p:tgtEl>
                                          <p:spTgt spid="13"/>
                                        </p:tgtEl>
                                        <p:attrNameLst>
                                          <p:attrName>style.visibility</p:attrName>
                                        </p:attrNameLst>
                                      </p:cBhvr>
                                      <p:to>
                                        <p:strVal val="visible"/>
                                      </p:to>
                                    </p:set>
                                    <p:animEffect transition="in" filter="randombar(horizontal)">
                                      <p:cBhvr>
                                        <p:cTn id="50" dur="500"/>
                                        <p:tgtEl>
                                          <p:spTgt spid="13"/>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2" fill="hold" nodeType="clickEffect">
                                  <p:stCondLst>
                                    <p:cond delay="0"/>
                                  </p:stCondLst>
                                  <p:childTnLst>
                                    <p:set>
                                      <p:cBhvr>
                                        <p:cTn id="54" dur="1" fill="hold">
                                          <p:stCondLst>
                                            <p:cond delay="0"/>
                                          </p:stCondLst>
                                        </p:cTn>
                                        <p:tgtEl>
                                          <p:spTgt spid="17"/>
                                        </p:tgtEl>
                                        <p:attrNameLst>
                                          <p:attrName>style.visibility</p:attrName>
                                        </p:attrNameLst>
                                      </p:cBhvr>
                                      <p:to>
                                        <p:strVal val="visible"/>
                                      </p:to>
                                    </p:set>
                                    <p:animEffect transition="in" filter="wipe(right)">
                                      <p:cBhvr>
                                        <p:cTn id="55" dur="500"/>
                                        <p:tgtEl>
                                          <p:spTgt spid="17"/>
                                        </p:tgtEl>
                                      </p:cBhvr>
                                    </p:animEffect>
                                  </p:childTnLst>
                                </p:cTn>
                              </p:par>
                            </p:childTnLst>
                          </p:cTn>
                        </p:par>
                      </p:childTnLst>
                    </p:cTn>
                  </p:par>
                  <p:par>
                    <p:cTn id="56" fill="hold">
                      <p:stCondLst>
                        <p:cond delay="indefinite"/>
                      </p:stCondLst>
                      <p:childTnLst>
                        <p:par>
                          <p:cTn id="57" fill="hold">
                            <p:stCondLst>
                              <p:cond delay="0"/>
                            </p:stCondLst>
                            <p:childTnLst>
                              <p:par>
                                <p:cTn id="58" presetID="14" presetClass="entr" presetSubtype="10" fill="hold" grpId="0" nodeType="clickEffect">
                                  <p:stCondLst>
                                    <p:cond delay="0"/>
                                  </p:stCondLst>
                                  <p:childTnLst>
                                    <p:set>
                                      <p:cBhvr>
                                        <p:cTn id="59" dur="1" fill="hold">
                                          <p:stCondLst>
                                            <p:cond delay="0"/>
                                          </p:stCondLst>
                                        </p:cTn>
                                        <p:tgtEl>
                                          <p:spTgt spid="18"/>
                                        </p:tgtEl>
                                        <p:attrNameLst>
                                          <p:attrName>style.visibility</p:attrName>
                                        </p:attrNameLst>
                                      </p:cBhvr>
                                      <p:to>
                                        <p:strVal val="visible"/>
                                      </p:to>
                                    </p:set>
                                    <p:animEffect transition="in" filter="randombar(horizontal)">
                                      <p:cBhvr>
                                        <p:cTn id="60" dur="500"/>
                                        <p:tgtEl>
                                          <p:spTgt spid="18"/>
                                        </p:tgtEl>
                                      </p:cBhvr>
                                    </p:animEffect>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childTnLst>
                                    <p:set>
                                      <p:cBhvr>
                                        <p:cTn id="64" dur="1" fill="hold">
                                          <p:stCondLst>
                                            <p:cond delay="0"/>
                                          </p:stCondLst>
                                        </p:cTn>
                                        <p:tgtEl>
                                          <p:spTgt spid="19"/>
                                        </p:tgtEl>
                                        <p:attrNameLst>
                                          <p:attrName>style.visibility</p:attrName>
                                        </p:attrNameLst>
                                      </p:cBhvr>
                                      <p:to>
                                        <p:strVal val="visible"/>
                                      </p:to>
                                    </p:set>
                                    <p:anim calcmode="lin" valueType="num">
                                      <p:cBhvr additive="base">
                                        <p:cTn id="65" dur="500" fill="hold"/>
                                        <p:tgtEl>
                                          <p:spTgt spid="19"/>
                                        </p:tgtEl>
                                        <p:attrNameLst>
                                          <p:attrName>ppt_x</p:attrName>
                                        </p:attrNameLst>
                                      </p:cBhvr>
                                      <p:tavLst>
                                        <p:tav tm="0">
                                          <p:val>
                                            <p:strVal val="0-#ppt_w/2"/>
                                          </p:val>
                                        </p:tav>
                                        <p:tav tm="100000">
                                          <p:val>
                                            <p:strVal val="#ppt_x"/>
                                          </p:val>
                                        </p:tav>
                                      </p:tavLst>
                                    </p:anim>
                                    <p:anim calcmode="lin" valueType="num">
                                      <p:cBhvr additive="base">
                                        <p:cTn id="66" dur="500" fill="hold"/>
                                        <p:tgtEl>
                                          <p:spTgt spid="1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p:bldP spid="13" grpId="0"/>
      <p:bldP spid="18" grpId="0"/>
      <p:bldP spid="1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1071883" y="338967"/>
            <a:ext cx="5996917" cy="9822535"/>
          </a:xfrm>
          <a:prstGeom prst="rect">
            <a:avLst/>
          </a:prstGeom>
        </p:spPr>
      </p:pic>
      <p:sp>
        <p:nvSpPr>
          <p:cNvPr id="4" name="AutoShape 4"/>
          <p:cNvSpPr/>
          <p:nvPr/>
        </p:nvSpPr>
        <p:spPr>
          <a:xfrm rot="-185655" flipV="1">
            <a:off x="10007265" y="736575"/>
            <a:ext cx="1088050" cy="502090"/>
          </a:xfrm>
          <a:prstGeom prst="line">
            <a:avLst/>
          </a:prstGeom>
          <a:ln w="47625" cap="flat">
            <a:solidFill>
              <a:srgbClr val="2C92D5"/>
            </a:solidFill>
            <a:prstDash val="solid"/>
            <a:headEnd type="none" w="sm" len="sm"/>
            <a:tailEnd type="none" w="sm" len="sm"/>
          </a:ln>
        </p:spPr>
      </p:sp>
      <p:grpSp>
        <p:nvGrpSpPr>
          <p:cNvPr id="7" name="Group 7"/>
          <p:cNvGrpSpPr/>
          <p:nvPr/>
        </p:nvGrpSpPr>
        <p:grpSpPr>
          <a:xfrm>
            <a:off x="543630" y="289509"/>
            <a:ext cx="5818844" cy="1099135"/>
            <a:chOff x="0" y="0"/>
            <a:chExt cx="7758459" cy="1465513"/>
          </a:xfrm>
        </p:grpSpPr>
        <p:sp>
          <p:nvSpPr>
            <p:cNvPr id="8" name="TextBox 8"/>
            <p:cNvSpPr txBox="1"/>
            <p:nvPr/>
          </p:nvSpPr>
          <p:spPr>
            <a:xfrm>
              <a:off x="0" y="1195734"/>
              <a:ext cx="7758459" cy="269779"/>
            </a:xfrm>
            <a:prstGeom prst="rect">
              <a:avLst/>
            </a:prstGeom>
          </p:spPr>
          <p:txBody>
            <a:bodyPr lIns="0" tIns="0" rIns="0" bIns="0" rtlCol="0" anchor="t">
              <a:spAutoFit/>
            </a:bodyPr>
            <a:lstStyle/>
            <a:p>
              <a:pPr algn="ctr">
                <a:lnSpc>
                  <a:spcPts val="1639"/>
                </a:lnSpc>
              </a:pPr>
              <a:endParaRPr/>
            </a:p>
          </p:txBody>
        </p:sp>
        <p:sp>
          <p:nvSpPr>
            <p:cNvPr id="9" name="TextBox 9"/>
            <p:cNvSpPr txBox="1"/>
            <p:nvPr/>
          </p:nvSpPr>
          <p:spPr>
            <a:xfrm>
              <a:off x="0" y="-38100"/>
              <a:ext cx="7758459" cy="829241"/>
            </a:xfrm>
            <a:prstGeom prst="rect">
              <a:avLst/>
            </a:prstGeom>
          </p:spPr>
          <p:txBody>
            <a:bodyPr lIns="0" tIns="0" rIns="0" bIns="0" rtlCol="0" anchor="t">
              <a:spAutoFit/>
            </a:bodyPr>
            <a:lstStyle/>
            <a:p>
              <a:pPr marL="0" lvl="0" indent="0" algn="ctr">
                <a:lnSpc>
                  <a:spcPts val="5058"/>
                </a:lnSpc>
                <a:spcBef>
                  <a:spcPct val="0"/>
                </a:spcBef>
              </a:pPr>
              <a:r>
                <a:rPr lang="en-US" sz="3921" spc="152">
                  <a:solidFill>
                    <a:srgbClr val="191919"/>
                  </a:solidFill>
                  <a:latin typeface="Open Sans Bold"/>
                </a:rPr>
                <a:t>Cài đặt chương trình</a:t>
              </a:r>
            </a:p>
          </p:txBody>
        </p:sp>
      </p:grpSp>
      <p:sp>
        <p:nvSpPr>
          <p:cNvPr id="10" name="TextBox 10"/>
          <p:cNvSpPr txBox="1"/>
          <p:nvPr/>
        </p:nvSpPr>
        <p:spPr>
          <a:xfrm>
            <a:off x="543630" y="1508620"/>
            <a:ext cx="3571170" cy="551946"/>
          </a:xfrm>
          <a:prstGeom prst="rect">
            <a:avLst/>
          </a:prstGeom>
        </p:spPr>
        <p:txBody>
          <a:bodyPr wrap="square" lIns="0" tIns="0" rIns="0" bIns="0" rtlCol="0" anchor="t">
            <a:spAutoFit/>
          </a:bodyPr>
          <a:lstStyle/>
          <a:p>
            <a:pPr algn="ctr">
              <a:lnSpc>
                <a:spcPts val="4480"/>
              </a:lnSpc>
            </a:pPr>
            <a:r>
              <a:rPr lang="en-US" sz="3600" smtClean="0">
                <a:solidFill>
                  <a:srgbClr val="191919"/>
                </a:solidFill>
                <a:latin typeface="Open Sans"/>
              </a:rPr>
              <a:t>Hàm điều khiển</a:t>
            </a:r>
          </a:p>
        </p:txBody>
      </p:sp>
      <p:sp>
        <p:nvSpPr>
          <p:cNvPr id="11" name="TextBox 10"/>
          <p:cNvSpPr txBox="1"/>
          <p:nvPr/>
        </p:nvSpPr>
        <p:spPr>
          <a:xfrm>
            <a:off x="749855" y="2517455"/>
            <a:ext cx="4279345" cy="984885"/>
          </a:xfrm>
          <a:prstGeom prst="rect">
            <a:avLst/>
          </a:prstGeom>
        </p:spPr>
        <p:txBody>
          <a:bodyPr wrap="square" lIns="0" tIns="0" rIns="0" bIns="0" rtlCol="0" anchor="t">
            <a:spAutoFit/>
          </a:bodyPr>
          <a:lstStyle/>
          <a:p>
            <a:r>
              <a:rPr lang="en-US" sz="3200" smtClean="0"/>
              <a:t>Dùng để điều khiển chương trình</a:t>
            </a:r>
            <a:endParaRPr lang="en-US" sz="3200">
              <a:effectLst/>
            </a:endParaRPr>
          </a:p>
        </p:txBody>
      </p:sp>
      <p:sp>
        <p:nvSpPr>
          <p:cNvPr id="14" name="TextBox 10"/>
          <p:cNvSpPr txBox="1"/>
          <p:nvPr/>
        </p:nvSpPr>
        <p:spPr>
          <a:xfrm>
            <a:off x="5603406" y="5102295"/>
            <a:ext cx="4555349" cy="1731243"/>
          </a:xfrm>
          <a:prstGeom prst="rect">
            <a:avLst/>
          </a:prstGeom>
          <a:ln>
            <a:solidFill>
              <a:srgbClr val="86EAE9"/>
            </a:solidFill>
          </a:ln>
        </p:spPr>
        <p:txBody>
          <a:bodyPr wrap="square" lIns="0" tIns="0" rIns="0" bIns="0" rtlCol="0" anchor="t">
            <a:spAutoFit/>
          </a:bodyPr>
          <a:lstStyle/>
          <a:p>
            <a:pPr algn="ctr">
              <a:lnSpc>
                <a:spcPts val="4480"/>
              </a:lnSpc>
            </a:pPr>
            <a:r>
              <a:rPr lang="en-US" sz="2800" smtClean="0">
                <a:solidFill>
                  <a:srgbClr val="191919"/>
                </a:solidFill>
                <a:latin typeface="Open Sans"/>
              </a:rPr>
              <a:t>Nếu bấm nhanh mà không có sleep thì không kịp xem thao tác nhảy con trỏ</a:t>
            </a:r>
          </a:p>
        </p:txBody>
      </p:sp>
      <p:sp>
        <p:nvSpPr>
          <p:cNvPr id="12" name="AutoShape 4"/>
          <p:cNvSpPr/>
          <p:nvPr/>
        </p:nvSpPr>
        <p:spPr>
          <a:xfrm rot="21414345">
            <a:off x="10202319" y="6004021"/>
            <a:ext cx="1983513" cy="474560"/>
          </a:xfrm>
          <a:prstGeom prst="line">
            <a:avLst/>
          </a:prstGeom>
          <a:ln w="47625" cap="flat">
            <a:solidFill>
              <a:srgbClr val="2C92D5"/>
            </a:solidFill>
            <a:prstDash val="solid"/>
            <a:headEnd type="none" w="sm" len="sm"/>
            <a:tailEnd type="none" w="sm" len="sm"/>
          </a:ln>
        </p:spPr>
      </p:sp>
      <p:sp>
        <p:nvSpPr>
          <p:cNvPr id="13" name="TextBox 10"/>
          <p:cNvSpPr txBox="1"/>
          <p:nvPr/>
        </p:nvSpPr>
        <p:spPr>
          <a:xfrm>
            <a:off x="5575779" y="8833936"/>
            <a:ext cx="4555348" cy="577081"/>
          </a:xfrm>
          <a:prstGeom prst="rect">
            <a:avLst/>
          </a:prstGeom>
          <a:ln>
            <a:solidFill>
              <a:srgbClr val="86EAE9"/>
            </a:solidFill>
          </a:ln>
        </p:spPr>
        <p:txBody>
          <a:bodyPr wrap="square" lIns="0" tIns="0" rIns="0" bIns="0" rtlCol="0" anchor="t">
            <a:spAutoFit/>
          </a:bodyPr>
          <a:lstStyle/>
          <a:p>
            <a:pPr algn="ctr">
              <a:lnSpc>
                <a:spcPts val="4480"/>
              </a:lnSpc>
            </a:pPr>
            <a:r>
              <a:rPr lang="en-US" sz="2800" smtClean="0">
                <a:solidFill>
                  <a:srgbClr val="191919"/>
                </a:solidFill>
                <a:latin typeface="Open Sans"/>
              </a:rPr>
              <a:t>Quay lại màn hình Menu</a:t>
            </a:r>
          </a:p>
        </p:txBody>
      </p:sp>
      <p:pic>
        <p:nvPicPr>
          <p:cNvPr id="5" name="Picture 4"/>
          <p:cNvPicPr>
            <a:picLocks noChangeAspect="1"/>
          </p:cNvPicPr>
          <p:nvPr/>
        </p:nvPicPr>
        <p:blipFill>
          <a:blip r:embed="rId3"/>
          <a:stretch>
            <a:fillRect/>
          </a:stretch>
        </p:blipFill>
        <p:spPr>
          <a:xfrm>
            <a:off x="5575778" y="1720215"/>
            <a:ext cx="5351855" cy="1902166"/>
          </a:xfrm>
          <a:prstGeom prst="rect">
            <a:avLst/>
          </a:prstGeom>
        </p:spPr>
      </p:pic>
      <p:sp>
        <p:nvSpPr>
          <p:cNvPr id="20" name="AutoShape 4"/>
          <p:cNvSpPr/>
          <p:nvPr/>
        </p:nvSpPr>
        <p:spPr>
          <a:xfrm rot="21414345">
            <a:off x="10197290" y="9055038"/>
            <a:ext cx="1876798" cy="285367"/>
          </a:xfrm>
          <a:prstGeom prst="line">
            <a:avLst/>
          </a:prstGeom>
          <a:ln w="47625" cap="flat">
            <a:solidFill>
              <a:srgbClr val="2C92D5"/>
            </a:solidFill>
            <a:prstDash val="solid"/>
            <a:headEnd type="none" w="sm" len="sm"/>
            <a:tailEnd type="none" w="sm" len="sm"/>
          </a:ln>
        </p:spPr>
      </p:sp>
      <p:sp>
        <p:nvSpPr>
          <p:cNvPr id="21" name="TextBox 10"/>
          <p:cNvSpPr txBox="1"/>
          <p:nvPr/>
        </p:nvSpPr>
        <p:spPr>
          <a:xfrm>
            <a:off x="5575778" y="7199307"/>
            <a:ext cx="4555349" cy="1154162"/>
          </a:xfrm>
          <a:prstGeom prst="rect">
            <a:avLst/>
          </a:prstGeom>
          <a:ln>
            <a:solidFill>
              <a:srgbClr val="86EAE9"/>
            </a:solidFill>
          </a:ln>
        </p:spPr>
        <p:txBody>
          <a:bodyPr wrap="square" lIns="0" tIns="0" rIns="0" bIns="0" rtlCol="0" anchor="t">
            <a:spAutoFit/>
          </a:bodyPr>
          <a:lstStyle/>
          <a:p>
            <a:pPr algn="ctr">
              <a:lnSpc>
                <a:spcPts val="4480"/>
              </a:lnSpc>
            </a:pPr>
            <a:r>
              <a:rPr lang="en-US" sz="2800" smtClean="0">
                <a:solidFill>
                  <a:srgbClr val="191919"/>
                </a:solidFill>
                <a:latin typeface="Open Sans"/>
              </a:rPr>
              <a:t>Hiển thị nội dung của chức năng</a:t>
            </a:r>
          </a:p>
        </p:txBody>
      </p:sp>
      <p:sp>
        <p:nvSpPr>
          <p:cNvPr id="22" name="AutoShape 4"/>
          <p:cNvSpPr/>
          <p:nvPr/>
        </p:nvSpPr>
        <p:spPr>
          <a:xfrm rot="21414345" flipV="1">
            <a:off x="10160613" y="7709920"/>
            <a:ext cx="2039297" cy="45574"/>
          </a:xfrm>
          <a:prstGeom prst="line">
            <a:avLst/>
          </a:prstGeom>
          <a:ln w="47625" cap="flat">
            <a:solidFill>
              <a:srgbClr val="2C92D5"/>
            </a:solidFill>
            <a:prstDash val="solid"/>
            <a:headEnd type="none" w="sm" len="sm"/>
            <a:tailEnd type="none" w="sm" len="sm"/>
          </a:ln>
        </p:spPr>
      </p:sp>
      <p:sp>
        <p:nvSpPr>
          <p:cNvPr id="23" name="TextBox 10"/>
          <p:cNvSpPr txBox="1"/>
          <p:nvPr/>
        </p:nvSpPr>
        <p:spPr>
          <a:xfrm>
            <a:off x="5687606" y="3985824"/>
            <a:ext cx="4370793" cy="577081"/>
          </a:xfrm>
          <a:prstGeom prst="rect">
            <a:avLst/>
          </a:prstGeom>
          <a:ln>
            <a:solidFill>
              <a:srgbClr val="3EDAD8"/>
            </a:solidFill>
          </a:ln>
        </p:spPr>
        <p:txBody>
          <a:bodyPr wrap="square" lIns="0" tIns="0" rIns="0" bIns="0" rtlCol="0" anchor="t">
            <a:spAutoFit/>
          </a:bodyPr>
          <a:lstStyle/>
          <a:p>
            <a:pPr algn="ctr">
              <a:lnSpc>
                <a:spcPts val="4480"/>
              </a:lnSpc>
            </a:pPr>
            <a:r>
              <a:rPr lang="en-US" sz="2800" smtClean="0">
                <a:solidFill>
                  <a:srgbClr val="191919"/>
                </a:solidFill>
                <a:latin typeface="Open Sans"/>
              </a:rPr>
              <a:t>Vòng lại nếu đã hết Menu</a:t>
            </a:r>
          </a:p>
        </p:txBody>
      </p:sp>
      <p:sp>
        <p:nvSpPr>
          <p:cNvPr id="24" name="AutoShape 4"/>
          <p:cNvSpPr/>
          <p:nvPr/>
        </p:nvSpPr>
        <p:spPr>
          <a:xfrm rot="21414345" flipV="1">
            <a:off x="10049915" y="2767924"/>
            <a:ext cx="2260341" cy="1446489"/>
          </a:xfrm>
          <a:prstGeom prst="line">
            <a:avLst/>
          </a:prstGeom>
          <a:ln w="47625" cap="flat">
            <a:solidFill>
              <a:srgbClr val="2C92D5"/>
            </a:solidFill>
            <a:prstDash val="solid"/>
            <a:headEnd type="none" w="sm" len="sm"/>
            <a:tailEnd type="none" w="sm" len="sm"/>
          </a:ln>
        </p:spPr>
      </p:sp>
      <p:sp>
        <p:nvSpPr>
          <p:cNvPr id="27" name="AutoShape 4"/>
          <p:cNvSpPr/>
          <p:nvPr/>
        </p:nvSpPr>
        <p:spPr>
          <a:xfrm rot="21414345">
            <a:off x="10087018" y="4213431"/>
            <a:ext cx="2227438" cy="1120497"/>
          </a:xfrm>
          <a:prstGeom prst="line">
            <a:avLst/>
          </a:prstGeom>
          <a:ln w="47625" cap="flat">
            <a:solidFill>
              <a:srgbClr val="2C92D5"/>
            </a:solidFill>
            <a:prstDash val="solid"/>
            <a:headEnd type="none" w="sm" len="sm"/>
            <a:tailEnd type="none" w="sm" len="sm"/>
          </a:ln>
        </p:spPr>
      </p:sp>
      <p:sp>
        <p:nvSpPr>
          <p:cNvPr id="28" name="TextBox 10"/>
          <p:cNvSpPr txBox="1"/>
          <p:nvPr/>
        </p:nvSpPr>
        <p:spPr>
          <a:xfrm>
            <a:off x="5650817" y="998936"/>
            <a:ext cx="4370793" cy="525528"/>
          </a:xfrm>
          <a:prstGeom prst="rect">
            <a:avLst/>
          </a:prstGeom>
          <a:ln>
            <a:solidFill>
              <a:srgbClr val="3EDAD8"/>
            </a:solidFill>
          </a:ln>
        </p:spPr>
        <p:txBody>
          <a:bodyPr wrap="square" lIns="0" tIns="0" rIns="0" bIns="0" rtlCol="0" anchor="t">
            <a:spAutoFit/>
          </a:bodyPr>
          <a:lstStyle/>
          <a:p>
            <a:pPr>
              <a:lnSpc>
                <a:spcPts val="4480"/>
              </a:lnSpc>
            </a:pPr>
            <a:r>
              <a:rPr lang="en-US" sz="2800" smtClean="0">
                <a:solidFill>
                  <a:srgbClr val="191919"/>
                </a:solidFill>
                <a:latin typeface="Open Sans"/>
              </a:rPr>
              <a:t>Hiển thị Menu từ đầu</a:t>
            </a:r>
          </a:p>
        </p:txBody>
      </p:sp>
    </p:spTree>
    <p:extLst>
      <p:ext uri="{BB962C8B-B14F-4D97-AF65-F5344CB8AC3E}">
        <p14:creationId xmlns:p14="http://schemas.microsoft.com/office/powerpoint/2010/main" val="1481379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randombar(horizontal)">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2" presetClass="entr" presetSubtype="1" fill="hold" grpId="0" nodeType="click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2" presetClass="entr" presetSubtype="2"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Effect transition="in" filter="wipe(right)">
                                      <p:cBhvr>
                                        <p:cTn id="24" dur="500"/>
                                        <p:tgtEl>
                                          <p:spTgt spid="4"/>
                                        </p:tgtEl>
                                      </p:cBhvr>
                                    </p:animEffect>
                                  </p:childTnLst>
                                </p:cTn>
                              </p:par>
                            </p:childTnLst>
                          </p:cTn>
                        </p:par>
                      </p:childTnLst>
                    </p:cTn>
                  </p:par>
                  <p:par>
                    <p:cTn id="25" fill="hold">
                      <p:stCondLst>
                        <p:cond delay="indefinite"/>
                      </p:stCondLst>
                      <p:childTnLst>
                        <p:par>
                          <p:cTn id="26" fill="hold">
                            <p:stCondLst>
                              <p:cond delay="0"/>
                            </p:stCondLst>
                            <p:childTnLst>
                              <p:par>
                                <p:cTn id="27" presetID="2" presetClass="entr" presetSubtype="1" fill="hold" grpId="0" nodeType="clickEffect">
                                  <p:stCondLst>
                                    <p:cond delay="0"/>
                                  </p:stCondLst>
                                  <p:childTnLst>
                                    <p:set>
                                      <p:cBhvr>
                                        <p:cTn id="28" dur="1" fill="hold">
                                          <p:stCondLst>
                                            <p:cond delay="0"/>
                                          </p:stCondLst>
                                        </p:cTn>
                                        <p:tgtEl>
                                          <p:spTgt spid="28"/>
                                        </p:tgtEl>
                                        <p:attrNameLst>
                                          <p:attrName>style.visibility</p:attrName>
                                        </p:attrNameLst>
                                      </p:cBhvr>
                                      <p:to>
                                        <p:strVal val="visible"/>
                                      </p:to>
                                    </p:set>
                                    <p:anim calcmode="lin" valueType="num">
                                      <p:cBhvr additive="base">
                                        <p:cTn id="29" dur="500" fill="hold"/>
                                        <p:tgtEl>
                                          <p:spTgt spid="28"/>
                                        </p:tgtEl>
                                        <p:attrNameLst>
                                          <p:attrName>ppt_x</p:attrName>
                                        </p:attrNameLst>
                                      </p:cBhvr>
                                      <p:tavLst>
                                        <p:tav tm="0">
                                          <p:val>
                                            <p:strVal val="#ppt_x"/>
                                          </p:val>
                                        </p:tav>
                                        <p:tav tm="100000">
                                          <p:val>
                                            <p:strVal val="#ppt_x"/>
                                          </p:val>
                                        </p:tav>
                                      </p:tavLst>
                                    </p:anim>
                                    <p:anim calcmode="lin" valueType="num">
                                      <p:cBhvr additive="base">
                                        <p:cTn id="30" dur="500" fill="hold"/>
                                        <p:tgtEl>
                                          <p:spTgt spid="28"/>
                                        </p:tgtEl>
                                        <p:attrNameLst>
                                          <p:attrName>ppt_y</p:attrName>
                                        </p:attrNameLst>
                                      </p:cBhvr>
                                      <p:tavLst>
                                        <p:tav tm="0">
                                          <p:val>
                                            <p:strVal val="0-#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16" presetClass="entr" presetSubtype="21" fill="hold" nodeType="click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barn(inVertical)">
                                      <p:cBhvr>
                                        <p:cTn id="35" dur="500"/>
                                        <p:tgtEl>
                                          <p:spTgt spid="5"/>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2" fill="hold" grpId="0" nodeType="clickEffect">
                                  <p:stCondLst>
                                    <p:cond delay="0"/>
                                  </p:stCondLst>
                                  <p:childTnLst>
                                    <p:set>
                                      <p:cBhvr>
                                        <p:cTn id="39" dur="1" fill="hold">
                                          <p:stCondLst>
                                            <p:cond delay="0"/>
                                          </p:stCondLst>
                                        </p:cTn>
                                        <p:tgtEl>
                                          <p:spTgt spid="23"/>
                                        </p:tgtEl>
                                        <p:attrNameLst>
                                          <p:attrName>style.visibility</p:attrName>
                                        </p:attrNameLst>
                                      </p:cBhvr>
                                      <p:to>
                                        <p:strVal val="visible"/>
                                      </p:to>
                                    </p:set>
                                    <p:animEffect transition="in" filter="wipe(right)">
                                      <p:cBhvr>
                                        <p:cTn id="40" dur="500"/>
                                        <p:tgtEl>
                                          <p:spTgt spid="23"/>
                                        </p:tgtEl>
                                      </p:cBhvr>
                                    </p:animEffect>
                                  </p:childTnLst>
                                </p:cTn>
                              </p:par>
                              <p:par>
                                <p:cTn id="41" presetID="22" presetClass="entr" presetSubtype="2" fill="hold" nodeType="with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right)">
                                      <p:cBhvr>
                                        <p:cTn id="43" dur="500"/>
                                        <p:tgtEl>
                                          <p:spTgt spid="24"/>
                                        </p:tgtEl>
                                      </p:cBhvr>
                                    </p:animEffect>
                                  </p:childTnLst>
                                </p:cTn>
                              </p:par>
                              <p:par>
                                <p:cTn id="44" presetID="22" presetClass="entr" presetSubtype="2"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wipe(right)">
                                      <p:cBhvr>
                                        <p:cTn id="46" dur="500"/>
                                        <p:tgtEl>
                                          <p:spTgt spid="27"/>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2" fill="hold" nodeType="clickEffect">
                                  <p:stCondLst>
                                    <p:cond delay="0"/>
                                  </p:stCondLst>
                                  <p:childTnLst>
                                    <p:set>
                                      <p:cBhvr>
                                        <p:cTn id="50" dur="1" fill="hold">
                                          <p:stCondLst>
                                            <p:cond delay="0"/>
                                          </p:stCondLst>
                                        </p:cTn>
                                        <p:tgtEl>
                                          <p:spTgt spid="12"/>
                                        </p:tgtEl>
                                        <p:attrNameLst>
                                          <p:attrName>style.visibility</p:attrName>
                                        </p:attrNameLst>
                                      </p:cBhvr>
                                      <p:to>
                                        <p:strVal val="visible"/>
                                      </p:to>
                                    </p:set>
                                    <p:animEffect transition="in" filter="wipe(right)">
                                      <p:cBhvr>
                                        <p:cTn id="51" dur="500"/>
                                        <p:tgtEl>
                                          <p:spTgt spid="12"/>
                                        </p:tgtEl>
                                      </p:cBhvr>
                                    </p:animEffect>
                                  </p:childTnLst>
                                </p:cTn>
                              </p:par>
                              <p:par>
                                <p:cTn id="52" presetID="22" presetClass="entr" presetSubtype="2" fill="hold" grpId="0" nodeType="with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righ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2" fill="hold" grpId="0" nodeType="clickEffect">
                                  <p:stCondLst>
                                    <p:cond delay="0"/>
                                  </p:stCondLst>
                                  <p:childTnLst>
                                    <p:set>
                                      <p:cBhvr>
                                        <p:cTn id="58" dur="1" fill="hold">
                                          <p:stCondLst>
                                            <p:cond delay="0"/>
                                          </p:stCondLst>
                                        </p:cTn>
                                        <p:tgtEl>
                                          <p:spTgt spid="21"/>
                                        </p:tgtEl>
                                        <p:attrNameLst>
                                          <p:attrName>style.visibility</p:attrName>
                                        </p:attrNameLst>
                                      </p:cBhvr>
                                      <p:to>
                                        <p:strVal val="visible"/>
                                      </p:to>
                                    </p:set>
                                    <p:animEffect transition="in" filter="wipe(right)">
                                      <p:cBhvr>
                                        <p:cTn id="59" dur="500"/>
                                        <p:tgtEl>
                                          <p:spTgt spid="21"/>
                                        </p:tgtEl>
                                      </p:cBhvr>
                                    </p:animEffect>
                                  </p:childTnLst>
                                </p:cTn>
                              </p:par>
                              <p:par>
                                <p:cTn id="60" presetID="22" presetClass="entr" presetSubtype="2"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right)">
                                      <p:cBhvr>
                                        <p:cTn id="62" dur="500"/>
                                        <p:tgtEl>
                                          <p:spTgt spid="22"/>
                                        </p:tgtEl>
                                      </p:cBhvr>
                                    </p:animEffect>
                                  </p:childTnLst>
                                </p:cTn>
                              </p:par>
                            </p:childTnLst>
                          </p:cTn>
                        </p:par>
                      </p:childTnLst>
                    </p:cTn>
                  </p:par>
                  <p:par>
                    <p:cTn id="63" fill="hold">
                      <p:stCondLst>
                        <p:cond delay="indefinite"/>
                      </p:stCondLst>
                      <p:childTnLst>
                        <p:par>
                          <p:cTn id="64" fill="hold">
                            <p:stCondLst>
                              <p:cond delay="0"/>
                            </p:stCondLst>
                            <p:childTnLst>
                              <p:par>
                                <p:cTn id="65" presetID="22" presetClass="entr" presetSubtype="2" fill="hold" grpId="0" nodeType="clickEffect">
                                  <p:stCondLst>
                                    <p:cond delay="0"/>
                                  </p:stCondLst>
                                  <p:childTnLst>
                                    <p:set>
                                      <p:cBhvr>
                                        <p:cTn id="66" dur="1" fill="hold">
                                          <p:stCondLst>
                                            <p:cond delay="0"/>
                                          </p:stCondLst>
                                        </p:cTn>
                                        <p:tgtEl>
                                          <p:spTgt spid="13"/>
                                        </p:tgtEl>
                                        <p:attrNameLst>
                                          <p:attrName>style.visibility</p:attrName>
                                        </p:attrNameLst>
                                      </p:cBhvr>
                                      <p:to>
                                        <p:strVal val="visible"/>
                                      </p:to>
                                    </p:set>
                                    <p:animEffect transition="in" filter="wipe(right)">
                                      <p:cBhvr>
                                        <p:cTn id="67" dur="500"/>
                                        <p:tgtEl>
                                          <p:spTgt spid="13"/>
                                        </p:tgtEl>
                                      </p:cBhvr>
                                    </p:animEffect>
                                  </p:childTnLst>
                                </p:cTn>
                              </p:par>
                              <p:par>
                                <p:cTn id="68" presetID="22" presetClass="entr" presetSubtype="2" fill="hold" nodeType="withEffect">
                                  <p:stCondLst>
                                    <p:cond delay="0"/>
                                  </p:stCondLst>
                                  <p:childTnLst>
                                    <p:set>
                                      <p:cBhvr>
                                        <p:cTn id="69" dur="1" fill="hold">
                                          <p:stCondLst>
                                            <p:cond delay="0"/>
                                          </p:stCondLst>
                                        </p:cTn>
                                        <p:tgtEl>
                                          <p:spTgt spid="20"/>
                                        </p:tgtEl>
                                        <p:attrNameLst>
                                          <p:attrName>style.visibility</p:attrName>
                                        </p:attrNameLst>
                                      </p:cBhvr>
                                      <p:to>
                                        <p:strVal val="visible"/>
                                      </p:to>
                                    </p:set>
                                    <p:animEffect transition="in" filter="wipe(right)">
                                      <p:cBhvr>
                                        <p:cTn id="7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4" grpId="0" animBg="1"/>
      <p:bldP spid="13" grpId="0" animBg="1"/>
      <p:bldP spid="21" grpId="0" animBg="1"/>
      <p:bldP spid="23" grpId="0" animBg="1"/>
      <p:bldP spid="2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86EAE9"/>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37C9EF"/>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86EAE9"/>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86EAE9"/>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sp>
        <p:nvSpPr>
          <p:cNvPr id="20" name="AutoShape 20"/>
          <p:cNvSpPr/>
          <p:nvPr/>
        </p:nvSpPr>
        <p:spPr>
          <a:xfrm>
            <a:off x="6094690" y="6367798"/>
            <a:ext cx="6098620" cy="3287249"/>
          </a:xfrm>
          <a:prstGeom prst="rect">
            <a:avLst/>
          </a:prstGeom>
          <a:solidFill>
            <a:srgbClr val="86EAE9"/>
          </a:solidFill>
        </p:spPr>
      </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a:solidFill>
            <a:srgbClr val="00B0F0"/>
          </a:solidFill>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a:solidFill>
            <a:srgbClr val="3EDAD8"/>
          </a:solidFill>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Tree>
    <p:extLst>
      <p:ext uri="{BB962C8B-B14F-4D97-AF65-F5344CB8AC3E}">
        <p14:creationId xmlns:p14="http://schemas.microsoft.com/office/powerpoint/2010/main" val="2789656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 calcmode="lin" valueType="num">
                                      <p:cBhvr additive="base">
                                        <p:cTn id="11" dur="500" fill="hold"/>
                                        <p:tgtEl>
                                          <p:spTgt spid="36"/>
                                        </p:tgtEl>
                                        <p:attrNameLst>
                                          <p:attrName>ppt_x</p:attrName>
                                        </p:attrNameLst>
                                      </p:cBhvr>
                                      <p:tavLst>
                                        <p:tav tm="0">
                                          <p:val>
                                            <p:strVal val="0-#ppt_w/2"/>
                                          </p:val>
                                        </p:tav>
                                        <p:tav tm="100000">
                                          <p:val>
                                            <p:strVal val="#ppt_x"/>
                                          </p:val>
                                        </p:tav>
                                      </p:tavLst>
                                    </p:anim>
                                    <p:anim calcmode="lin" valueType="num">
                                      <p:cBhvr additive="base">
                                        <p:cTn id="12" dur="500" fill="hold"/>
                                        <p:tgtEl>
                                          <p:spTgt spid="3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39"/>
                                        </p:tgtEl>
                                        <p:attrNameLst>
                                          <p:attrName>style.visibility</p:attrName>
                                        </p:attrNameLst>
                                      </p:cBhvr>
                                      <p:to>
                                        <p:strVal val="visible"/>
                                      </p:to>
                                    </p:set>
                                    <p:anim calcmode="lin" valueType="num">
                                      <p:cBhvr additive="base">
                                        <p:cTn id="15" dur="500" fill="hold"/>
                                        <p:tgtEl>
                                          <p:spTgt spid="39"/>
                                        </p:tgtEl>
                                        <p:attrNameLst>
                                          <p:attrName>ppt_x</p:attrName>
                                        </p:attrNameLst>
                                      </p:cBhvr>
                                      <p:tavLst>
                                        <p:tav tm="0">
                                          <p:val>
                                            <p:strVal val="0-#ppt_w/2"/>
                                          </p:val>
                                        </p:tav>
                                        <p:tav tm="100000">
                                          <p:val>
                                            <p:strVal val="#ppt_x"/>
                                          </p:val>
                                        </p:tav>
                                      </p:tavLst>
                                    </p:anim>
                                    <p:anim calcmode="lin" valueType="num">
                                      <p:cBhvr additive="base">
                                        <p:cTn id="16" dur="500" fill="hold"/>
                                        <p:tgtEl>
                                          <p:spTgt spid="39"/>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4"/>
                                        </p:tgtEl>
                                        <p:attrNameLst>
                                          <p:attrName>style.visibility</p:attrName>
                                        </p:attrNameLst>
                                      </p:cBhvr>
                                      <p:to>
                                        <p:strVal val="visible"/>
                                      </p:to>
                                    </p:set>
                                    <p:anim calcmode="lin" valueType="num">
                                      <p:cBhvr additive="base">
                                        <p:cTn id="19" dur="500" fill="hold"/>
                                        <p:tgtEl>
                                          <p:spTgt spid="44"/>
                                        </p:tgtEl>
                                        <p:attrNameLst>
                                          <p:attrName>ppt_x</p:attrName>
                                        </p:attrNameLst>
                                      </p:cBhvr>
                                      <p:tavLst>
                                        <p:tav tm="0">
                                          <p:val>
                                            <p:strVal val="0-#ppt_w/2"/>
                                          </p:val>
                                        </p:tav>
                                        <p:tav tm="100000">
                                          <p:val>
                                            <p:strVal val="#ppt_x"/>
                                          </p:val>
                                        </p:tav>
                                      </p:tavLst>
                                    </p:anim>
                                    <p:anim calcmode="lin" valueType="num">
                                      <p:cBhvr additive="base">
                                        <p:cTn id="20" dur="500" fill="hold"/>
                                        <p:tgtEl>
                                          <p:spTgt spid="4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0230401_114023">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2746" y="-1"/>
            <a:ext cx="18265254" cy="10320907"/>
          </a:xfrm>
          <a:prstGeom prst="rect">
            <a:avLst/>
          </a:prstGeom>
        </p:spPr>
      </p:pic>
    </p:spTree>
    <p:extLst>
      <p:ext uri="{BB962C8B-B14F-4D97-AF65-F5344CB8AC3E}">
        <p14:creationId xmlns:p14="http://schemas.microsoft.com/office/powerpoint/2010/main" val="375404840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0" mute="1">
                <p:cTn id="7" fill="hold" display="0">
                  <p:stCondLst>
                    <p:cond delay="indefinite"/>
                  </p:stCondLst>
                </p:cTn>
                <p:tgtEl>
                  <p:spTgt spid="2"/>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1655" y="4369009"/>
            <a:ext cx="3402888" cy="1543893"/>
            <a:chOff x="0" y="0"/>
            <a:chExt cx="4537185" cy="2058524"/>
          </a:xfrm>
        </p:grpSpPr>
        <p:sp>
          <p:nvSpPr>
            <p:cNvPr id="3" name="TextBox 3"/>
            <p:cNvSpPr txBox="1"/>
            <p:nvPr/>
          </p:nvSpPr>
          <p:spPr>
            <a:xfrm>
              <a:off x="0" y="-47625"/>
              <a:ext cx="4537185" cy="1047764"/>
            </a:xfrm>
            <a:prstGeom prst="rect">
              <a:avLst/>
            </a:prstGeom>
          </p:spPr>
          <p:txBody>
            <a:bodyPr lIns="0" tIns="0" rIns="0" bIns="0" rtlCol="0" anchor="t">
              <a:spAutoFit/>
            </a:bodyPr>
            <a:lstStyle/>
            <a:p>
              <a:pPr marL="0" lvl="0" indent="0">
                <a:lnSpc>
                  <a:spcPts val="6474"/>
                </a:lnSpc>
                <a:spcBef>
                  <a:spcPct val="0"/>
                </a:spcBef>
              </a:pPr>
              <a:r>
                <a:rPr lang="en-US" sz="4942" spc="148">
                  <a:solidFill>
                    <a:srgbClr val="191919"/>
                  </a:solidFill>
                  <a:latin typeface="Clear Sans Bold"/>
                </a:rPr>
                <a:t>Tổng Quan</a:t>
              </a:r>
            </a:p>
          </p:txBody>
        </p:sp>
        <p:sp>
          <p:nvSpPr>
            <p:cNvPr id="4" name="TextBox 4"/>
            <p:cNvSpPr txBox="1"/>
            <p:nvPr/>
          </p:nvSpPr>
          <p:spPr>
            <a:xfrm>
              <a:off x="0" y="1224138"/>
              <a:ext cx="4537185" cy="834386"/>
            </a:xfrm>
            <a:prstGeom prst="rect">
              <a:avLst/>
            </a:prstGeom>
          </p:spPr>
          <p:txBody>
            <a:bodyPr lIns="0" tIns="0" rIns="0" bIns="0" rtlCol="0" anchor="t">
              <a:spAutoFit/>
            </a:bodyPr>
            <a:lstStyle/>
            <a:p>
              <a:pPr marL="0" lvl="0" indent="0">
                <a:lnSpc>
                  <a:spcPts val="5145"/>
                </a:lnSpc>
              </a:pPr>
              <a:r>
                <a:rPr lang="en-US" sz="3675" spc="183">
                  <a:solidFill>
                    <a:srgbClr val="191919"/>
                  </a:solidFill>
                  <a:latin typeface="Arimo"/>
                </a:rPr>
                <a:t>Overview</a:t>
              </a:r>
            </a:p>
          </p:txBody>
        </p:sp>
      </p:grpSp>
      <p:sp>
        <p:nvSpPr>
          <p:cNvPr id="5" name="AutoShape 5"/>
          <p:cNvSpPr/>
          <p:nvPr/>
        </p:nvSpPr>
        <p:spPr>
          <a:xfrm>
            <a:off x="6494574" y="972022"/>
            <a:ext cx="10764726" cy="1644902"/>
          </a:xfrm>
          <a:prstGeom prst="rect">
            <a:avLst/>
          </a:prstGeom>
          <a:solidFill>
            <a:srgbClr val="86EAE9">
              <a:alpha val="29804"/>
            </a:srgbClr>
          </a:solidFill>
        </p:spPr>
      </p:sp>
      <p:sp>
        <p:nvSpPr>
          <p:cNvPr id="6" name="TextBox 6"/>
          <p:cNvSpPr txBox="1"/>
          <p:nvPr/>
        </p:nvSpPr>
        <p:spPr>
          <a:xfrm>
            <a:off x="12642942" y="1402520"/>
            <a:ext cx="4142724" cy="371897"/>
          </a:xfrm>
          <a:prstGeom prst="rect">
            <a:avLst/>
          </a:prstGeom>
        </p:spPr>
        <p:txBody>
          <a:bodyPr lIns="0" tIns="0" rIns="0" bIns="0" rtlCol="0" anchor="t">
            <a:spAutoFit/>
          </a:bodyPr>
          <a:lstStyle/>
          <a:p>
            <a:pPr>
              <a:lnSpc>
                <a:spcPts val="2887"/>
              </a:lnSpc>
            </a:pPr>
            <a:r>
              <a:rPr lang="en-US" sz="1925" spc="96">
                <a:solidFill>
                  <a:srgbClr val="191919"/>
                </a:solidFill>
                <a:latin typeface="Arimo"/>
              </a:rPr>
              <a:t>Giới thiệu chủ </a:t>
            </a:r>
            <a:r>
              <a:rPr lang="en-US" sz="1925" spc="96" smtClean="0">
                <a:solidFill>
                  <a:srgbClr val="191919"/>
                </a:solidFill>
                <a:latin typeface="Arimo"/>
              </a:rPr>
              <a:t>đề</a:t>
            </a:r>
            <a:endParaRPr lang="en-US" sz="1925" spc="96">
              <a:solidFill>
                <a:srgbClr val="191919"/>
              </a:solidFill>
              <a:latin typeface="Arimo"/>
            </a:endParaRPr>
          </a:p>
        </p:txBody>
      </p:sp>
      <p:sp>
        <p:nvSpPr>
          <p:cNvPr id="7" name="AutoShape 7"/>
          <p:cNvSpPr/>
          <p:nvPr/>
        </p:nvSpPr>
        <p:spPr>
          <a:xfrm>
            <a:off x="6494574" y="972022"/>
            <a:ext cx="4777276" cy="1644902"/>
          </a:xfrm>
          <a:prstGeom prst="rect">
            <a:avLst/>
          </a:prstGeom>
          <a:solidFill>
            <a:srgbClr val="86EAE9"/>
          </a:solidFill>
        </p:spPr>
      </p:sp>
      <p:sp>
        <p:nvSpPr>
          <p:cNvPr id="8" name="TextBox 8"/>
          <p:cNvSpPr txBox="1"/>
          <p:nvPr/>
        </p:nvSpPr>
        <p:spPr>
          <a:xfrm>
            <a:off x="8031972" y="1561682"/>
            <a:ext cx="3235874" cy="427482"/>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nvGrpSpPr>
          <p:cNvPr id="9" name="Group 9"/>
          <p:cNvGrpSpPr/>
          <p:nvPr/>
        </p:nvGrpSpPr>
        <p:grpSpPr>
          <a:xfrm rot="-8100000">
            <a:off x="10685819" y="1213378"/>
            <a:ext cx="1164053" cy="1162190"/>
            <a:chOff x="0" y="0"/>
            <a:chExt cx="6350000" cy="6339840"/>
          </a:xfrm>
        </p:grpSpPr>
        <p:sp>
          <p:nvSpPr>
            <p:cNvPr id="10" name="Freeform 1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1" name="AutoShape 11"/>
          <p:cNvSpPr/>
          <p:nvPr/>
        </p:nvSpPr>
        <p:spPr>
          <a:xfrm>
            <a:off x="6494574" y="2645263"/>
            <a:ext cx="10764726" cy="1644902"/>
          </a:xfrm>
          <a:prstGeom prst="rect">
            <a:avLst/>
          </a:prstGeom>
          <a:solidFill>
            <a:srgbClr val="3EDAD8">
              <a:alpha val="29804"/>
            </a:srgbClr>
          </a:solidFill>
        </p:spPr>
      </p:sp>
      <p:sp>
        <p:nvSpPr>
          <p:cNvPr id="12" name="TextBox 12"/>
          <p:cNvSpPr txBox="1"/>
          <p:nvPr/>
        </p:nvSpPr>
        <p:spPr>
          <a:xfrm>
            <a:off x="12642942" y="3176752"/>
            <a:ext cx="4142724" cy="371897"/>
          </a:xfrm>
          <a:prstGeom prst="rect">
            <a:avLst/>
          </a:prstGeom>
        </p:spPr>
        <p:txBody>
          <a:bodyPr lIns="0" tIns="0" rIns="0" bIns="0" rtlCol="0" anchor="t">
            <a:spAutoFit/>
          </a:bodyPr>
          <a:lstStyle/>
          <a:p>
            <a:pPr>
              <a:lnSpc>
                <a:spcPts val="2887"/>
              </a:lnSpc>
            </a:pPr>
            <a:r>
              <a:rPr lang="en-US" sz="1925" spc="96">
                <a:solidFill>
                  <a:srgbClr val="191919"/>
                </a:solidFill>
                <a:latin typeface="Arimo"/>
              </a:rPr>
              <a:t>K</a:t>
            </a:r>
            <a:r>
              <a:rPr lang="en-US" sz="1925" spc="96" smtClean="0">
                <a:solidFill>
                  <a:srgbClr val="191919"/>
                </a:solidFill>
                <a:latin typeface="Arimo"/>
              </a:rPr>
              <a:t>hái niệm Menu, LCD</a:t>
            </a:r>
            <a:endParaRPr lang="en-US" sz="1925" spc="96">
              <a:solidFill>
                <a:srgbClr val="191919"/>
              </a:solidFill>
              <a:latin typeface="Arimo"/>
            </a:endParaRPr>
          </a:p>
        </p:txBody>
      </p:sp>
      <p:sp>
        <p:nvSpPr>
          <p:cNvPr id="13" name="AutoShape 13"/>
          <p:cNvSpPr/>
          <p:nvPr/>
        </p:nvSpPr>
        <p:spPr>
          <a:xfrm>
            <a:off x="6458724" y="2645263"/>
            <a:ext cx="4777276" cy="1644902"/>
          </a:xfrm>
          <a:prstGeom prst="rect">
            <a:avLst/>
          </a:prstGeom>
          <a:solidFill>
            <a:srgbClr val="3EDAD8"/>
          </a:solidFill>
        </p:spPr>
      </p:sp>
      <p:grpSp>
        <p:nvGrpSpPr>
          <p:cNvPr id="14" name="Group 14"/>
          <p:cNvGrpSpPr/>
          <p:nvPr/>
        </p:nvGrpSpPr>
        <p:grpSpPr>
          <a:xfrm rot="-8100000">
            <a:off x="10653974" y="2886619"/>
            <a:ext cx="1164053" cy="1162190"/>
            <a:chOff x="0" y="0"/>
            <a:chExt cx="6350000" cy="6339840"/>
          </a:xfrm>
        </p:grpSpPr>
        <p:sp>
          <p:nvSpPr>
            <p:cNvPr id="15" name="Freeform 1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EDAD8"/>
            </a:solidFill>
          </p:spPr>
        </p:sp>
      </p:grpSp>
      <p:sp>
        <p:nvSpPr>
          <p:cNvPr id="16" name="AutoShape 16"/>
          <p:cNvSpPr/>
          <p:nvPr/>
        </p:nvSpPr>
        <p:spPr>
          <a:xfrm>
            <a:off x="6494574" y="4318505"/>
            <a:ext cx="10764726" cy="1644902"/>
          </a:xfrm>
          <a:prstGeom prst="rect">
            <a:avLst/>
          </a:prstGeom>
          <a:solidFill>
            <a:srgbClr val="37C9EF">
              <a:alpha val="29804"/>
            </a:srgbClr>
          </a:solidFill>
        </p:spPr>
      </p:sp>
      <p:sp>
        <p:nvSpPr>
          <p:cNvPr id="17" name="TextBox 17"/>
          <p:cNvSpPr txBox="1"/>
          <p:nvPr/>
        </p:nvSpPr>
        <p:spPr>
          <a:xfrm>
            <a:off x="12679185" y="4901637"/>
            <a:ext cx="4142724" cy="384721"/>
          </a:xfrm>
          <a:prstGeom prst="rect">
            <a:avLst/>
          </a:prstGeom>
        </p:spPr>
        <p:txBody>
          <a:bodyPr lIns="0" tIns="0" rIns="0" bIns="0" rtlCol="0" anchor="t">
            <a:spAutoFit/>
          </a:bodyPr>
          <a:lstStyle/>
          <a:p>
            <a:pPr>
              <a:lnSpc>
                <a:spcPts val="3000"/>
              </a:lnSpc>
            </a:pPr>
            <a:r>
              <a:rPr lang="en-US" sz="2000" spc="100" smtClean="0">
                <a:solidFill>
                  <a:srgbClr val="191919"/>
                </a:solidFill>
                <a:latin typeface="Arimo"/>
              </a:rPr>
              <a:t>Các loại Menu, LCD</a:t>
            </a:r>
            <a:endParaRPr lang="en-US" sz="2000" spc="100">
              <a:solidFill>
                <a:srgbClr val="191919"/>
              </a:solidFill>
              <a:latin typeface="Arimo"/>
            </a:endParaRPr>
          </a:p>
        </p:txBody>
      </p:sp>
      <p:sp>
        <p:nvSpPr>
          <p:cNvPr id="18" name="AutoShape 18"/>
          <p:cNvSpPr/>
          <p:nvPr/>
        </p:nvSpPr>
        <p:spPr>
          <a:xfrm>
            <a:off x="6494574" y="4318505"/>
            <a:ext cx="4777276" cy="1644902"/>
          </a:xfrm>
          <a:prstGeom prst="rect">
            <a:avLst/>
          </a:prstGeom>
          <a:solidFill>
            <a:srgbClr val="37C9EF"/>
          </a:solidFill>
        </p:spPr>
      </p:sp>
      <p:grpSp>
        <p:nvGrpSpPr>
          <p:cNvPr id="19" name="Group 19"/>
          <p:cNvGrpSpPr/>
          <p:nvPr/>
        </p:nvGrpSpPr>
        <p:grpSpPr>
          <a:xfrm rot="-8100000">
            <a:off x="10685819" y="4559861"/>
            <a:ext cx="1164053" cy="1162190"/>
            <a:chOff x="0" y="0"/>
            <a:chExt cx="6350000" cy="6339840"/>
          </a:xfrm>
        </p:grpSpPr>
        <p:sp>
          <p:nvSpPr>
            <p:cNvPr id="20" name="Freeform 2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
        <p:nvSpPr>
          <p:cNvPr id="21" name="AutoShape 21"/>
          <p:cNvSpPr/>
          <p:nvPr/>
        </p:nvSpPr>
        <p:spPr>
          <a:xfrm>
            <a:off x="6494574" y="5991746"/>
            <a:ext cx="10764726" cy="1644902"/>
          </a:xfrm>
          <a:prstGeom prst="rect">
            <a:avLst/>
          </a:prstGeom>
          <a:solidFill>
            <a:srgbClr val="2C92D5">
              <a:alpha val="29804"/>
            </a:srgbClr>
          </a:solidFill>
        </p:spPr>
      </p:sp>
      <p:sp>
        <p:nvSpPr>
          <p:cNvPr id="22" name="TextBox 22"/>
          <p:cNvSpPr txBox="1"/>
          <p:nvPr/>
        </p:nvSpPr>
        <p:spPr>
          <a:xfrm>
            <a:off x="12642942" y="6603218"/>
            <a:ext cx="4142724" cy="371897"/>
          </a:xfrm>
          <a:prstGeom prst="rect">
            <a:avLst/>
          </a:prstGeom>
        </p:spPr>
        <p:txBody>
          <a:bodyPr lIns="0" tIns="0" rIns="0" bIns="0" rtlCol="0" anchor="t">
            <a:spAutoFit/>
          </a:bodyPr>
          <a:lstStyle/>
          <a:p>
            <a:pPr>
              <a:lnSpc>
                <a:spcPts val="2887"/>
              </a:lnSpc>
            </a:pPr>
            <a:r>
              <a:rPr lang="en-US" sz="1925" spc="96" smtClean="0">
                <a:solidFill>
                  <a:srgbClr val="191919"/>
                </a:solidFill>
                <a:latin typeface="Arimo"/>
              </a:rPr>
              <a:t>Mô tả chương trình</a:t>
            </a:r>
            <a:endParaRPr lang="en-US" sz="1925" spc="96">
              <a:solidFill>
                <a:srgbClr val="191919"/>
              </a:solidFill>
              <a:latin typeface="Arimo"/>
            </a:endParaRPr>
          </a:p>
        </p:txBody>
      </p:sp>
      <p:sp>
        <p:nvSpPr>
          <p:cNvPr id="23" name="AutoShape 23"/>
          <p:cNvSpPr/>
          <p:nvPr/>
        </p:nvSpPr>
        <p:spPr>
          <a:xfrm>
            <a:off x="6494574" y="5991746"/>
            <a:ext cx="4777276" cy="1644902"/>
          </a:xfrm>
          <a:prstGeom prst="rect">
            <a:avLst/>
          </a:prstGeom>
          <a:solidFill>
            <a:srgbClr val="2C92D5"/>
          </a:solidFill>
        </p:spPr>
      </p:sp>
      <p:grpSp>
        <p:nvGrpSpPr>
          <p:cNvPr id="24" name="Group 24"/>
          <p:cNvGrpSpPr/>
          <p:nvPr/>
        </p:nvGrpSpPr>
        <p:grpSpPr>
          <a:xfrm rot="-8100000">
            <a:off x="10685819" y="6233102"/>
            <a:ext cx="1164053" cy="1162190"/>
            <a:chOff x="0" y="0"/>
            <a:chExt cx="6350000" cy="6339840"/>
          </a:xfrm>
        </p:grpSpPr>
        <p:sp>
          <p:nvSpPr>
            <p:cNvPr id="25" name="Freeform 2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sp>
        <p:nvSpPr>
          <p:cNvPr id="26" name="AutoShape 26"/>
          <p:cNvSpPr/>
          <p:nvPr/>
        </p:nvSpPr>
        <p:spPr>
          <a:xfrm>
            <a:off x="6494574" y="7670075"/>
            <a:ext cx="10764726" cy="1644902"/>
          </a:xfrm>
          <a:prstGeom prst="rect">
            <a:avLst/>
          </a:prstGeom>
          <a:solidFill>
            <a:srgbClr val="13538A">
              <a:alpha val="29804"/>
            </a:srgbClr>
          </a:solidFill>
        </p:spPr>
      </p:sp>
      <p:sp>
        <p:nvSpPr>
          <p:cNvPr id="27" name="TextBox 27"/>
          <p:cNvSpPr txBox="1"/>
          <p:nvPr/>
        </p:nvSpPr>
        <p:spPr>
          <a:xfrm>
            <a:off x="12642942" y="8281548"/>
            <a:ext cx="4142724" cy="371897"/>
          </a:xfrm>
          <a:prstGeom prst="rect">
            <a:avLst/>
          </a:prstGeom>
        </p:spPr>
        <p:txBody>
          <a:bodyPr lIns="0" tIns="0" rIns="0" bIns="0" rtlCol="0" anchor="t">
            <a:spAutoFit/>
          </a:bodyPr>
          <a:lstStyle/>
          <a:p>
            <a:pPr>
              <a:lnSpc>
                <a:spcPts val="2887"/>
              </a:lnSpc>
            </a:pPr>
            <a:r>
              <a:rPr lang="en-US" sz="1925" spc="96" smtClean="0">
                <a:solidFill>
                  <a:srgbClr val="191919"/>
                </a:solidFill>
                <a:latin typeface="Arimo"/>
              </a:rPr>
              <a:t>Video demo</a:t>
            </a:r>
            <a:endParaRPr lang="en-US" sz="1925" spc="96">
              <a:solidFill>
                <a:srgbClr val="191919"/>
              </a:solidFill>
              <a:latin typeface="Arimo"/>
            </a:endParaRPr>
          </a:p>
        </p:txBody>
      </p:sp>
      <p:sp>
        <p:nvSpPr>
          <p:cNvPr id="28" name="AutoShape 28"/>
          <p:cNvSpPr/>
          <p:nvPr/>
        </p:nvSpPr>
        <p:spPr>
          <a:xfrm>
            <a:off x="6494574" y="7670075"/>
            <a:ext cx="4777276" cy="1644902"/>
          </a:xfrm>
          <a:prstGeom prst="rect">
            <a:avLst/>
          </a:prstGeom>
          <a:solidFill>
            <a:srgbClr val="13538A"/>
          </a:solidFill>
        </p:spPr>
      </p:sp>
      <p:grpSp>
        <p:nvGrpSpPr>
          <p:cNvPr id="29" name="Group 29"/>
          <p:cNvGrpSpPr/>
          <p:nvPr/>
        </p:nvGrpSpPr>
        <p:grpSpPr>
          <a:xfrm rot="-8100000">
            <a:off x="10685819" y="7911431"/>
            <a:ext cx="1164053" cy="1162190"/>
            <a:chOff x="0" y="0"/>
            <a:chExt cx="6350000" cy="6339840"/>
          </a:xfrm>
        </p:grpSpPr>
        <p:sp>
          <p:nvSpPr>
            <p:cNvPr id="30" name="Freeform 30"/>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13538A"/>
            </a:solidFill>
          </p:spPr>
        </p:sp>
      </p:grpSp>
      <p:grpSp>
        <p:nvGrpSpPr>
          <p:cNvPr id="31" name="Group 31"/>
          <p:cNvGrpSpPr/>
          <p:nvPr/>
        </p:nvGrpSpPr>
        <p:grpSpPr>
          <a:xfrm>
            <a:off x="6920334" y="1024848"/>
            <a:ext cx="783092" cy="1539250"/>
            <a:chOff x="0" y="0"/>
            <a:chExt cx="1044123" cy="2052334"/>
          </a:xfrm>
        </p:grpSpPr>
        <p:pic>
          <p:nvPicPr>
            <p:cNvPr id="32" name="Picture 32"/>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33" name="TextBox 33"/>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34" name="TextBox 34"/>
          <p:cNvSpPr txBox="1"/>
          <p:nvPr/>
        </p:nvSpPr>
        <p:spPr>
          <a:xfrm>
            <a:off x="8031972" y="3176752"/>
            <a:ext cx="3444221" cy="436017"/>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nvGrpSpPr>
          <p:cNvPr id="35" name="Group 35"/>
          <p:cNvGrpSpPr/>
          <p:nvPr/>
        </p:nvGrpSpPr>
        <p:grpSpPr>
          <a:xfrm>
            <a:off x="6920334" y="2689454"/>
            <a:ext cx="783092" cy="1539250"/>
            <a:chOff x="0" y="0"/>
            <a:chExt cx="1044123" cy="2052334"/>
          </a:xfrm>
        </p:grpSpPr>
        <p:pic>
          <p:nvPicPr>
            <p:cNvPr id="36" name="Picture 36"/>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37" name="TextBox 37"/>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38" name="TextBox 38"/>
          <p:cNvSpPr txBox="1"/>
          <p:nvPr/>
        </p:nvSpPr>
        <p:spPr>
          <a:xfrm>
            <a:off x="8035977" y="4932807"/>
            <a:ext cx="3235874" cy="384721"/>
          </a:xfrm>
          <a:prstGeom prst="rect">
            <a:avLst/>
          </a:prstGeom>
        </p:spPr>
        <p:txBody>
          <a:bodyPr lIns="0" tIns="0" rIns="0" bIns="0" rtlCol="0" anchor="t">
            <a:spAutoFit/>
          </a:bodyPr>
          <a:lstStyle/>
          <a:p>
            <a:pPr marL="0" lvl="0" indent="0" algn="l">
              <a:lnSpc>
                <a:spcPts val="2967"/>
              </a:lnSpc>
              <a:spcBef>
                <a:spcPct val="0"/>
              </a:spcBef>
            </a:pPr>
            <a:r>
              <a:rPr lang="en-US" sz="2600" spc="89" smtClean="0">
                <a:solidFill>
                  <a:srgbClr val="FFFFFF"/>
                </a:solidFill>
                <a:latin typeface="Bahnschrift SemiBold" panose="020B0502040204020203" pitchFamily="34" charset="0"/>
              </a:rPr>
              <a:t>PHÂN LOẠI</a:t>
            </a:r>
            <a:endParaRPr lang="en-US" sz="2600" spc="89">
              <a:solidFill>
                <a:srgbClr val="FFFFFF"/>
              </a:solidFill>
              <a:latin typeface="Bahnschrift SemiBold" panose="020B0502040204020203" pitchFamily="34" charset="0"/>
            </a:endParaRPr>
          </a:p>
        </p:txBody>
      </p:sp>
      <p:grpSp>
        <p:nvGrpSpPr>
          <p:cNvPr id="39" name="Group 39"/>
          <p:cNvGrpSpPr/>
          <p:nvPr/>
        </p:nvGrpSpPr>
        <p:grpSpPr>
          <a:xfrm>
            <a:off x="6920334" y="4371331"/>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42" name="TextBox 42"/>
          <p:cNvSpPr txBox="1"/>
          <p:nvPr/>
        </p:nvSpPr>
        <p:spPr>
          <a:xfrm>
            <a:off x="8035977" y="6598120"/>
            <a:ext cx="3235874" cy="436017"/>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Bahnschrift SemiBold" panose="020B0502040204020203" pitchFamily="34" charset="0"/>
              </a:rPr>
              <a:t>TRIỂN KHAI</a:t>
            </a:r>
            <a:endParaRPr lang="en-US" sz="2600" spc="101">
              <a:solidFill>
                <a:srgbClr val="FFFFFF"/>
              </a:solidFill>
              <a:latin typeface="Bahnschrift SemiBold" panose="020B0502040204020203" pitchFamily="34" charset="0"/>
            </a:endParaRPr>
          </a:p>
        </p:txBody>
      </p:sp>
      <p:grpSp>
        <p:nvGrpSpPr>
          <p:cNvPr id="43" name="Group 43"/>
          <p:cNvGrpSpPr/>
          <p:nvPr/>
        </p:nvGrpSpPr>
        <p:grpSpPr>
          <a:xfrm>
            <a:off x="6920334" y="6044572"/>
            <a:ext cx="783092" cy="1539250"/>
            <a:chOff x="0" y="0"/>
            <a:chExt cx="1044123" cy="2052334"/>
          </a:xfrm>
        </p:grpSpPr>
        <p:pic>
          <p:nvPicPr>
            <p:cNvPr id="44" name="Picture 4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45" name="TextBox 4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sp>
        <p:nvSpPr>
          <p:cNvPr id="46" name="TextBox 46"/>
          <p:cNvSpPr txBox="1"/>
          <p:nvPr/>
        </p:nvSpPr>
        <p:spPr>
          <a:xfrm>
            <a:off x="8035977" y="8276449"/>
            <a:ext cx="3235874" cy="402931"/>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KẾT QUẢ</a:t>
            </a:r>
            <a:endParaRPr lang="en-US" sz="2600" spc="101">
              <a:solidFill>
                <a:srgbClr val="FFFFFF"/>
              </a:solidFill>
              <a:latin typeface="Arimo Bold"/>
            </a:endParaRPr>
          </a:p>
        </p:txBody>
      </p:sp>
      <p:grpSp>
        <p:nvGrpSpPr>
          <p:cNvPr id="47" name="Group 47"/>
          <p:cNvGrpSpPr/>
          <p:nvPr/>
        </p:nvGrpSpPr>
        <p:grpSpPr>
          <a:xfrm>
            <a:off x="6920334" y="7722901"/>
            <a:ext cx="783092" cy="1539250"/>
            <a:chOff x="0" y="0"/>
            <a:chExt cx="1044123" cy="2052334"/>
          </a:xfrm>
        </p:grpSpPr>
        <p:pic>
          <p:nvPicPr>
            <p:cNvPr id="48" name="Picture 4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49" name="TextBox 4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0-#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1000"/>
                                        <p:tgtEl>
                                          <p:spTgt spid="5"/>
                                        </p:tgtEl>
                                      </p:cBhvr>
                                    </p:animEffect>
                                    <p:anim calcmode="lin" valueType="num">
                                      <p:cBhvr>
                                        <p:cTn id="14" dur="1000" fill="hold"/>
                                        <p:tgtEl>
                                          <p:spTgt spid="5"/>
                                        </p:tgtEl>
                                        <p:attrNameLst>
                                          <p:attrName>ppt_x</p:attrName>
                                        </p:attrNameLst>
                                      </p:cBhvr>
                                      <p:tavLst>
                                        <p:tav tm="0">
                                          <p:val>
                                            <p:strVal val="#ppt_x"/>
                                          </p:val>
                                        </p:tav>
                                        <p:tav tm="100000">
                                          <p:val>
                                            <p:strVal val="#ppt_x"/>
                                          </p:val>
                                        </p:tav>
                                      </p:tavLst>
                                    </p:anim>
                                    <p:anim calcmode="lin" valueType="num">
                                      <p:cBhvr>
                                        <p:cTn id="15" dur="1000" fill="hold"/>
                                        <p:tgtEl>
                                          <p:spTgt spid="5"/>
                                        </p:tgtEl>
                                        <p:attrNameLst>
                                          <p:attrName>ppt_y</p:attrName>
                                        </p:attrNameLst>
                                      </p:cBhvr>
                                      <p:tavLst>
                                        <p:tav tm="0">
                                          <p:val>
                                            <p:strVal val="#ppt_y+.1"/>
                                          </p:val>
                                        </p:tav>
                                        <p:tav tm="100000">
                                          <p:val>
                                            <p:strVal val="#ppt_y"/>
                                          </p:val>
                                        </p:tav>
                                      </p:tavLst>
                                    </p:anim>
                                  </p:childTnLst>
                                </p:cTn>
                              </p:par>
                              <p:par>
                                <p:cTn id="16" presetID="42"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1000"/>
                                        <p:tgtEl>
                                          <p:spTgt spid="6"/>
                                        </p:tgtEl>
                                      </p:cBhvr>
                                    </p:animEffect>
                                    <p:anim calcmode="lin" valueType="num">
                                      <p:cBhvr>
                                        <p:cTn id="19" dur="1000" fill="hold"/>
                                        <p:tgtEl>
                                          <p:spTgt spid="6"/>
                                        </p:tgtEl>
                                        <p:attrNameLst>
                                          <p:attrName>ppt_x</p:attrName>
                                        </p:attrNameLst>
                                      </p:cBhvr>
                                      <p:tavLst>
                                        <p:tav tm="0">
                                          <p:val>
                                            <p:strVal val="#ppt_x"/>
                                          </p:val>
                                        </p:tav>
                                        <p:tav tm="100000">
                                          <p:val>
                                            <p:strVal val="#ppt_x"/>
                                          </p:val>
                                        </p:tav>
                                      </p:tavLst>
                                    </p:anim>
                                    <p:anim calcmode="lin" valueType="num">
                                      <p:cBhvr>
                                        <p:cTn id="20" dur="1000" fill="hold"/>
                                        <p:tgtEl>
                                          <p:spTgt spid="6"/>
                                        </p:tgtEl>
                                        <p:attrNameLst>
                                          <p:attrName>ppt_y</p:attrName>
                                        </p:attrNameLst>
                                      </p:cBhvr>
                                      <p:tavLst>
                                        <p:tav tm="0">
                                          <p:val>
                                            <p:strVal val="#ppt_y+.1"/>
                                          </p:val>
                                        </p:tav>
                                        <p:tav tm="100000">
                                          <p:val>
                                            <p:strVal val="#ppt_y"/>
                                          </p:val>
                                        </p:tav>
                                      </p:tavLst>
                                    </p:anim>
                                  </p:childTnLst>
                                </p:cTn>
                              </p:par>
                              <p:par>
                                <p:cTn id="21" presetID="42"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1000"/>
                                        <p:tgtEl>
                                          <p:spTgt spid="7"/>
                                        </p:tgtEl>
                                      </p:cBhvr>
                                    </p:animEffect>
                                    <p:anim calcmode="lin" valueType="num">
                                      <p:cBhvr>
                                        <p:cTn id="24" dur="1000" fill="hold"/>
                                        <p:tgtEl>
                                          <p:spTgt spid="7"/>
                                        </p:tgtEl>
                                        <p:attrNameLst>
                                          <p:attrName>ppt_x</p:attrName>
                                        </p:attrNameLst>
                                      </p:cBhvr>
                                      <p:tavLst>
                                        <p:tav tm="0">
                                          <p:val>
                                            <p:strVal val="#ppt_x"/>
                                          </p:val>
                                        </p:tav>
                                        <p:tav tm="100000">
                                          <p:val>
                                            <p:strVal val="#ppt_x"/>
                                          </p:val>
                                        </p:tav>
                                      </p:tavLst>
                                    </p:anim>
                                    <p:anim calcmode="lin" valueType="num">
                                      <p:cBhvr>
                                        <p:cTn id="25" dur="1000" fill="hold"/>
                                        <p:tgtEl>
                                          <p:spTgt spid="7"/>
                                        </p:tgtEl>
                                        <p:attrNameLst>
                                          <p:attrName>ppt_y</p:attrName>
                                        </p:attrNameLst>
                                      </p:cBhvr>
                                      <p:tavLst>
                                        <p:tav tm="0">
                                          <p:val>
                                            <p:strVal val="#ppt_y+.1"/>
                                          </p:val>
                                        </p:tav>
                                        <p:tav tm="100000">
                                          <p:val>
                                            <p:strVal val="#ppt_y"/>
                                          </p:val>
                                        </p:tav>
                                      </p:tavLst>
                                    </p:anim>
                                  </p:childTnLst>
                                </p:cTn>
                              </p:par>
                              <p:par>
                                <p:cTn id="26" presetID="42" presetClass="entr" presetSubtype="0" fill="hold" grpId="0"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par>
                                <p:cTn id="31" presetID="42"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1000"/>
                                        <p:tgtEl>
                                          <p:spTgt spid="9"/>
                                        </p:tgtEl>
                                      </p:cBhvr>
                                    </p:animEffect>
                                    <p:anim calcmode="lin" valueType="num">
                                      <p:cBhvr>
                                        <p:cTn id="34" dur="1000" fill="hold"/>
                                        <p:tgtEl>
                                          <p:spTgt spid="9"/>
                                        </p:tgtEl>
                                        <p:attrNameLst>
                                          <p:attrName>ppt_x</p:attrName>
                                        </p:attrNameLst>
                                      </p:cBhvr>
                                      <p:tavLst>
                                        <p:tav tm="0">
                                          <p:val>
                                            <p:strVal val="#ppt_x"/>
                                          </p:val>
                                        </p:tav>
                                        <p:tav tm="100000">
                                          <p:val>
                                            <p:strVal val="#ppt_x"/>
                                          </p:val>
                                        </p:tav>
                                      </p:tavLst>
                                    </p:anim>
                                    <p:anim calcmode="lin" valueType="num">
                                      <p:cBhvr>
                                        <p:cTn id="35" dur="1000" fill="hold"/>
                                        <p:tgtEl>
                                          <p:spTgt spid="9"/>
                                        </p:tgtEl>
                                        <p:attrNameLst>
                                          <p:attrName>ppt_y</p:attrName>
                                        </p:attrNameLst>
                                      </p:cBhvr>
                                      <p:tavLst>
                                        <p:tav tm="0">
                                          <p:val>
                                            <p:strVal val="#ppt_y+.1"/>
                                          </p:val>
                                        </p:tav>
                                        <p:tav tm="100000">
                                          <p:val>
                                            <p:strVal val="#ppt_y"/>
                                          </p:val>
                                        </p:tav>
                                      </p:tavLst>
                                    </p:anim>
                                  </p:childTnLst>
                                </p:cTn>
                              </p:par>
                              <p:par>
                                <p:cTn id="36" presetID="42" presetClass="entr" presetSubtype="0" fill="hold" nodeType="withEffect">
                                  <p:stCondLst>
                                    <p:cond delay="0"/>
                                  </p:stCondLst>
                                  <p:childTnLst>
                                    <p:set>
                                      <p:cBhvr>
                                        <p:cTn id="37" dur="1" fill="hold">
                                          <p:stCondLst>
                                            <p:cond delay="0"/>
                                          </p:stCondLst>
                                        </p:cTn>
                                        <p:tgtEl>
                                          <p:spTgt spid="31"/>
                                        </p:tgtEl>
                                        <p:attrNameLst>
                                          <p:attrName>style.visibility</p:attrName>
                                        </p:attrNameLst>
                                      </p:cBhvr>
                                      <p:to>
                                        <p:strVal val="visible"/>
                                      </p:to>
                                    </p:set>
                                    <p:animEffect transition="in" filter="fade">
                                      <p:cBhvr>
                                        <p:cTn id="38" dur="1000"/>
                                        <p:tgtEl>
                                          <p:spTgt spid="31"/>
                                        </p:tgtEl>
                                      </p:cBhvr>
                                    </p:animEffect>
                                    <p:anim calcmode="lin" valueType="num">
                                      <p:cBhvr>
                                        <p:cTn id="39" dur="1000" fill="hold"/>
                                        <p:tgtEl>
                                          <p:spTgt spid="31"/>
                                        </p:tgtEl>
                                        <p:attrNameLst>
                                          <p:attrName>ppt_x</p:attrName>
                                        </p:attrNameLst>
                                      </p:cBhvr>
                                      <p:tavLst>
                                        <p:tav tm="0">
                                          <p:val>
                                            <p:strVal val="#ppt_x"/>
                                          </p:val>
                                        </p:tav>
                                        <p:tav tm="100000">
                                          <p:val>
                                            <p:strVal val="#ppt_x"/>
                                          </p:val>
                                        </p:tav>
                                      </p:tavLst>
                                    </p:anim>
                                    <p:anim calcmode="lin" valueType="num">
                                      <p:cBhvr>
                                        <p:cTn id="40" dur="1000" fill="hold"/>
                                        <p:tgtEl>
                                          <p:spTgt spid="31"/>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2" presetClass="entr" presetSubtype="0"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Effect transition="in" filter="fade">
                                      <p:cBhvr>
                                        <p:cTn id="45" dur="1000"/>
                                        <p:tgtEl>
                                          <p:spTgt spid="11"/>
                                        </p:tgtEl>
                                      </p:cBhvr>
                                    </p:animEffect>
                                    <p:anim calcmode="lin" valueType="num">
                                      <p:cBhvr>
                                        <p:cTn id="46" dur="1000" fill="hold"/>
                                        <p:tgtEl>
                                          <p:spTgt spid="11"/>
                                        </p:tgtEl>
                                        <p:attrNameLst>
                                          <p:attrName>ppt_x</p:attrName>
                                        </p:attrNameLst>
                                      </p:cBhvr>
                                      <p:tavLst>
                                        <p:tav tm="0">
                                          <p:val>
                                            <p:strVal val="#ppt_x"/>
                                          </p:val>
                                        </p:tav>
                                        <p:tav tm="100000">
                                          <p:val>
                                            <p:strVal val="#ppt_x"/>
                                          </p:val>
                                        </p:tav>
                                      </p:tavLst>
                                    </p:anim>
                                    <p:anim calcmode="lin" valueType="num">
                                      <p:cBhvr>
                                        <p:cTn id="47" dur="1000" fill="hold"/>
                                        <p:tgtEl>
                                          <p:spTgt spid="11"/>
                                        </p:tgtEl>
                                        <p:attrNameLst>
                                          <p:attrName>ppt_y</p:attrName>
                                        </p:attrNameLst>
                                      </p:cBhvr>
                                      <p:tavLst>
                                        <p:tav tm="0">
                                          <p:val>
                                            <p:strVal val="#ppt_y+.1"/>
                                          </p:val>
                                        </p:tav>
                                        <p:tav tm="100000">
                                          <p:val>
                                            <p:strVal val="#ppt_y"/>
                                          </p:val>
                                        </p:tav>
                                      </p:tavLst>
                                    </p:anim>
                                  </p:childTnLst>
                                </p:cTn>
                              </p:par>
                              <p:par>
                                <p:cTn id="48" presetID="42" presetClass="entr" presetSubtype="0" fill="hold" grpId="0" nodeType="withEffect">
                                  <p:stCondLst>
                                    <p:cond delay="0"/>
                                  </p:stCondLst>
                                  <p:childTnLst>
                                    <p:set>
                                      <p:cBhvr>
                                        <p:cTn id="49" dur="1" fill="hold">
                                          <p:stCondLst>
                                            <p:cond delay="0"/>
                                          </p:stCondLst>
                                        </p:cTn>
                                        <p:tgtEl>
                                          <p:spTgt spid="12"/>
                                        </p:tgtEl>
                                        <p:attrNameLst>
                                          <p:attrName>style.visibility</p:attrName>
                                        </p:attrNameLst>
                                      </p:cBhvr>
                                      <p:to>
                                        <p:strVal val="visible"/>
                                      </p:to>
                                    </p:set>
                                    <p:animEffect transition="in" filter="fade">
                                      <p:cBhvr>
                                        <p:cTn id="50" dur="1000"/>
                                        <p:tgtEl>
                                          <p:spTgt spid="12"/>
                                        </p:tgtEl>
                                      </p:cBhvr>
                                    </p:animEffect>
                                    <p:anim calcmode="lin" valueType="num">
                                      <p:cBhvr>
                                        <p:cTn id="51" dur="1000" fill="hold"/>
                                        <p:tgtEl>
                                          <p:spTgt spid="12"/>
                                        </p:tgtEl>
                                        <p:attrNameLst>
                                          <p:attrName>ppt_x</p:attrName>
                                        </p:attrNameLst>
                                      </p:cBhvr>
                                      <p:tavLst>
                                        <p:tav tm="0">
                                          <p:val>
                                            <p:strVal val="#ppt_x"/>
                                          </p:val>
                                        </p:tav>
                                        <p:tav tm="100000">
                                          <p:val>
                                            <p:strVal val="#ppt_x"/>
                                          </p:val>
                                        </p:tav>
                                      </p:tavLst>
                                    </p:anim>
                                    <p:anim calcmode="lin" valueType="num">
                                      <p:cBhvr>
                                        <p:cTn id="52" dur="1000" fill="hold"/>
                                        <p:tgtEl>
                                          <p:spTgt spid="12"/>
                                        </p:tgtEl>
                                        <p:attrNameLst>
                                          <p:attrName>ppt_y</p:attrName>
                                        </p:attrNameLst>
                                      </p:cBhvr>
                                      <p:tavLst>
                                        <p:tav tm="0">
                                          <p:val>
                                            <p:strVal val="#ppt_y+.1"/>
                                          </p:val>
                                        </p:tav>
                                        <p:tav tm="100000">
                                          <p:val>
                                            <p:strVal val="#ppt_y"/>
                                          </p:val>
                                        </p:tav>
                                      </p:tavLst>
                                    </p:anim>
                                  </p:childTnLst>
                                </p:cTn>
                              </p:par>
                              <p:par>
                                <p:cTn id="53" presetID="42" presetClass="entr" presetSubtype="0" fill="hold" nodeType="withEffect">
                                  <p:stCondLst>
                                    <p:cond delay="0"/>
                                  </p:stCondLst>
                                  <p:childTnLst>
                                    <p:set>
                                      <p:cBhvr>
                                        <p:cTn id="54" dur="1" fill="hold">
                                          <p:stCondLst>
                                            <p:cond delay="0"/>
                                          </p:stCondLst>
                                        </p:cTn>
                                        <p:tgtEl>
                                          <p:spTgt spid="13"/>
                                        </p:tgtEl>
                                        <p:attrNameLst>
                                          <p:attrName>style.visibility</p:attrName>
                                        </p:attrNameLst>
                                      </p:cBhvr>
                                      <p:to>
                                        <p:strVal val="visible"/>
                                      </p:to>
                                    </p:set>
                                    <p:animEffect transition="in" filter="fade">
                                      <p:cBhvr>
                                        <p:cTn id="55" dur="1000"/>
                                        <p:tgtEl>
                                          <p:spTgt spid="13"/>
                                        </p:tgtEl>
                                      </p:cBhvr>
                                    </p:animEffect>
                                    <p:anim calcmode="lin" valueType="num">
                                      <p:cBhvr>
                                        <p:cTn id="56" dur="1000" fill="hold"/>
                                        <p:tgtEl>
                                          <p:spTgt spid="13"/>
                                        </p:tgtEl>
                                        <p:attrNameLst>
                                          <p:attrName>ppt_x</p:attrName>
                                        </p:attrNameLst>
                                      </p:cBhvr>
                                      <p:tavLst>
                                        <p:tav tm="0">
                                          <p:val>
                                            <p:strVal val="#ppt_x"/>
                                          </p:val>
                                        </p:tav>
                                        <p:tav tm="100000">
                                          <p:val>
                                            <p:strVal val="#ppt_x"/>
                                          </p:val>
                                        </p:tav>
                                      </p:tavLst>
                                    </p:anim>
                                    <p:anim calcmode="lin" valueType="num">
                                      <p:cBhvr>
                                        <p:cTn id="57" dur="1000" fill="hold"/>
                                        <p:tgtEl>
                                          <p:spTgt spid="13"/>
                                        </p:tgtEl>
                                        <p:attrNameLst>
                                          <p:attrName>ppt_y</p:attrName>
                                        </p:attrNameLst>
                                      </p:cBhvr>
                                      <p:tavLst>
                                        <p:tav tm="0">
                                          <p:val>
                                            <p:strVal val="#ppt_y+.1"/>
                                          </p:val>
                                        </p:tav>
                                        <p:tav tm="100000">
                                          <p:val>
                                            <p:strVal val="#ppt_y"/>
                                          </p:val>
                                        </p:tav>
                                      </p:tavLst>
                                    </p:anim>
                                  </p:childTnLst>
                                </p:cTn>
                              </p:par>
                              <p:par>
                                <p:cTn id="58" presetID="42" presetClass="entr" presetSubtype="0" fill="hold" nodeType="withEffect">
                                  <p:stCondLst>
                                    <p:cond delay="0"/>
                                  </p:stCondLst>
                                  <p:childTnLst>
                                    <p:set>
                                      <p:cBhvr>
                                        <p:cTn id="59" dur="1" fill="hold">
                                          <p:stCondLst>
                                            <p:cond delay="0"/>
                                          </p:stCondLst>
                                        </p:cTn>
                                        <p:tgtEl>
                                          <p:spTgt spid="14"/>
                                        </p:tgtEl>
                                        <p:attrNameLst>
                                          <p:attrName>style.visibility</p:attrName>
                                        </p:attrNameLst>
                                      </p:cBhvr>
                                      <p:to>
                                        <p:strVal val="visible"/>
                                      </p:to>
                                    </p:set>
                                    <p:animEffect transition="in" filter="fade">
                                      <p:cBhvr>
                                        <p:cTn id="60" dur="1000"/>
                                        <p:tgtEl>
                                          <p:spTgt spid="14"/>
                                        </p:tgtEl>
                                      </p:cBhvr>
                                    </p:animEffect>
                                    <p:anim calcmode="lin" valueType="num">
                                      <p:cBhvr>
                                        <p:cTn id="61" dur="1000" fill="hold"/>
                                        <p:tgtEl>
                                          <p:spTgt spid="14"/>
                                        </p:tgtEl>
                                        <p:attrNameLst>
                                          <p:attrName>ppt_x</p:attrName>
                                        </p:attrNameLst>
                                      </p:cBhvr>
                                      <p:tavLst>
                                        <p:tav tm="0">
                                          <p:val>
                                            <p:strVal val="#ppt_x"/>
                                          </p:val>
                                        </p:tav>
                                        <p:tav tm="100000">
                                          <p:val>
                                            <p:strVal val="#ppt_x"/>
                                          </p:val>
                                        </p:tav>
                                      </p:tavLst>
                                    </p:anim>
                                    <p:anim calcmode="lin" valueType="num">
                                      <p:cBhvr>
                                        <p:cTn id="62" dur="1000" fill="hold"/>
                                        <p:tgtEl>
                                          <p:spTgt spid="14"/>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1000"/>
                                        <p:tgtEl>
                                          <p:spTgt spid="34"/>
                                        </p:tgtEl>
                                      </p:cBhvr>
                                    </p:animEffect>
                                    <p:anim calcmode="lin" valueType="num">
                                      <p:cBhvr>
                                        <p:cTn id="66" dur="1000" fill="hold"/>
                                        <p:tgtEl>
                                          <p:spTgt spid="34"/>
                                        </p:tgtEl>
                                        <p:attrNameLst>
                                          <p:attrName>ppt_x</p:attrName>
                                        </p:attrNameLst>
                                      </p:cBhvr>
                                      <p:tavLst>
                                        <p:tav tm="0">
                                          <p:val>
                                            <p:strVal val="#ppt_x"/>
                                          </p:val>
                                        </p:tav>
                                        <p:tav tm="100000">
                                          <p:val>
                                            <p:strVal val="#ppt_x"/>
                                          </p:val>
                                        </p:tav>
                                      </p:tavLst>
                                    </p:anim>
                                    <p:anim calcmode="lin" valueType="num">
                                      <p:cBhvr>
                                        <p:cTn id="67" dur="1000" fill="hold"/>
                                        <p:tgtEl>
                                          <p:spTgt spid="34"/>
                                        </p:tgtEl>
                                        <p:attrNameLst>
                                          <p:attrName>ppt_y</p:attrName>
                                        </p:attrNameLst>
                                      </p:cBhvr>
                                      <p:tavLst>
                                        <p:tav tm="0">
                                          <p:val>
                                            <p:strVal val="#ppt_y+.1"/>
                                          </p:val>
                                        </p:tav>
                                        <p:tav tm="100000">
                                          <p:val>
                                            <p:strVal val="#ppt_y"/>
                                          </p:val>
                                        </p:tav>
                                      </p:tavLst>
                                    </p:anim>
                                  </p:childTnLst>
                                </p:cTn>
                              </p:par>
                              <p:par>
                                <p:cTn id="68" presetID="42" presetClass="entr" presetSubtype="0" fill="hold" nodeType="withEffect">
                                  <p:stCondLst>
                                    <p:cond delay="0"/>
                                  </p:stCondLst>
                                  <p:childTnLst>
                                    <p:set>
                                      <p:cBhvr>
                                        <p:cTn id="69" dur="1" fill="hold">
                                          <p:stCondLst>
                                            <p:cond delay="0"/>
                                          </p:stCondLst>
                                        </p:cTn>
                                        <p:tgtEl>
                                          <p:spTgt spid="35"/>
                                        </p:tgtEl>
                                        <p:attrNameLst>
                                          <p:attrName>style.visibility</p:attrName>
                                        </p:attrNameLst>
                                      </p:cBhvr>
                                      <p:to>
                                        <p:strVal val="visible"/>
                                      </p:to>
                                    </p:set>
                                    <p:animEffect transition="in" filter="fade">
                                      <p:cBhvr>
                                        <p:cTn id="70" dur="1000"/>
                                        <p:tgtEl>
                                          <p:spTgt spid="35"/>
                                        </p:tgtEl>
                                      </p:cBhvr>
                                    </p:animEffect>
                                    <p:anim calcmode="lin" valueType="num">
                                      <p:cBhvr>
                                        <p:cTn id="71" dur="1000" fill="hold"/>
                                        <p:tgtEl>
                                          <p:spTgt spid="35"/>
                                        </p:tgtEl>
                                        <p:attrNameLst>
                                          <p:attrName>ppt_x</p:attrName>
                                        </p:attrNameLst>
                                      </p:cBhvr>
                                      <p:tavLst>
                                        <p:tav tm="0">
                                          <p:val>
                                            <p:strVal val="#ppt_x"/>
                                          </p:val>
                                        </p:tav>
                                        <p:tav tm="100000">
                                          <p:val>
                                            <p:strVal val="#ppt_x"/>
                                          </p:val>
                                        </p:tav>
                                      </p:tavLst>
                                    </p:anim>
                                    <p:anim calcmode="lin" valueType="num">
                                      <p:cBhvr>
                                        <p:cTn id="72"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nodeType="clickEffect">
                                  <p:stCondLst>
                                    <p:cond delay="0"/>
                                  </p:stCondLst>
                                  <p:childTnLst>
                                    <p:set>
                                      <p:cBhvr>
                                        <p:cTn id="76" dur="1" fill="hold">
                                          <p:stCondLst>
                                            <p:cond delay="0"/>
                                          </p:stCondLst>
                                        </p:cTn>
                                        <p:tgtEl>
                                          <p:spTgt spid="16"/>
                                        </p:tgtEl>
                                        <p:attrNameLst>
                                          <p:attrName>style.visibility</p:attrName>
                                        </p:attrNameLst>
                                      </p:cBhvr>
                                      <p:to>
                                        <p:strVal val="visible"/>
                                      </p:to>
                                    </p:set>
                                    <p:animEffect transition="in" filter="fade">
                                      <p:cBhvr>
                                        <p:cTn id="77" dur="1000"/>
                                        <p:tgtEl>
                                          <p:spTgt spid="16"/>
                                        </p:tgtEl>
                                      </p:cBhvr>
                                    </p:animEffect>
                                    <p:anim calcmode="lin" valueType="num">
                                      <p:cBhvr>
                                        <p:cTn id="78" dur="1000" fill="hold"/>
                                        <p:tgtEl>
                                          <p:spTgt spid="16"/>
                                        </p:tgtEl>
                                        <p:attrNameLst>
                                          <p:attrName>ppt_x</p:attrName>
                                        </p:attrNameLst>
                                      </p:cBhvr>
                                      <p:tavLst>
                                        <p:tav tm="0">
                                          <p:val>
                                            <p:strVal val="#ppt_x"/>
                                          </p:val>
                                        </p:tav>
                                        <p:tav tm="100000">
                                          <p:val>
                                            <p:strVal val="#ppt_x"/>
                                          </p:val>
                                        </p:tav>
                                      </p:tavLst>
                                    </p:anim>
                                    <p:anim calcmode="lin" valueType="num">
                                      <p:cBhvr>
                                        <p:cTn id="79" dur="1000" fill="hold"/>
                                        <p:tgtEl>
                                          <p:spTgt spid="16"/>
                                        </p:tgtEl>
                                        <p:attrNameLst>
                                          <p:attrName>ppt_y</p:attrName>
                                        </p:attrNameLst>
                                      </p:cBhvr>
                                      <p:tavLst>
                                        <p:tav tm="0">
                                          <p:val>
                                            <p:strVal val="#ppt_y+.1"/>
                                          </p:val>
                                        </p:tav>
                                        <p:tav tm="100000">
                                          <p:val>
                                            <p:strVal val="#ppt_y"/>
                                          </p:val>
                                        </p:tav>
                                      </p:tavLst>
                                    </p:anim>
                                  </p:childTnLst>
                                </p:cTn>
                              </p:par>
                              <p:par>
                                <p:cTn id="80" presetID="42" presetClass="entr" presetSubtype="0" fill="hold" grpId="0" nodeType="withEffect">
                                  <p:stCondLst>
                                    <p:cond delay="0"/>
                                  </p:stCondLst>
                                  <p:childTnLst>
                                    <p:set>
                                      <p:cBhvr>
                                        <p:cTn id="81" dur="1" fill="hold">
                                          <p:stCondLst>
                                            <p:cond delay="0"/>
                                          </p:stCondLst>
                                        </p:cTn>
                                        <p:tgtEl>
                                          <p:spTgt spid="17"/>
                                        </p:tgtEl>
                                        <p:attrNameLst>
                                          <p:attrName>style.visibility</p:attrName>
                                        </p:attrNameLst>
                                      </p:cBhvr>
                                      <p:to>
                                        <p:strVal val="visible"/>
                                      </p:to>
                                    </p:set>
                                    <p:animEffect transition="in" filter="fade">
                                      <p:cBhvr>
                                        <p:cTn id="82" dur="1000"/>
                                        <p:tgtEl>
                                          <p:spTgt spid="17"/>
                                        </p:tgtEl>
                                      </p:cBhvr>
                                    </p:animEffect>
                                    <p:anim calcmode="lin" valueType="num">
                                      <p:cBhvr>
                                        <p:cTn id="83" dur="1000" fill="hold"/>
                                        <p:tgtEl>
                                          <p:spTgt spid="17"/>
                                        </p:tgtEl>
                                        <p:attrNameLst>
                                          <p:attrName>ppt_x</p:attrName>
                                        </p:attrNameLst>
                                      </p:cBhvr>
                                      <p:tavLst>
                                        <p:tav tm="0">
                                          <p:val>
                                            <p:strVal val="#ppt_x"/>
                                          </p:val>
                                        </p:tav>
                                        <p:tav tm="100000">
                                          <p:val>
                                            <p:strVal val="#ppt_x"/>
                                          </p:val>
                                        </p:tav>
                                      </p:tavLst>
                                    </p:anim>
                                    <p:anim calcmode="lin" valueType="num">
                                      <p:cBhvr>
                                        <p:cTn id="84" dur="1000" fill="hold"/>
                                        <p:tgtEl>
                                          <p:spTgt spid="17"/>
                                        </p:tgtEl>
                                        <p:attrNameLst>
                                          <p:attrName>ppt_y</p:attrName>
                                        </p:attrNameLst>
                                      </p:cBhvr>
                                      <p:tavLst>
                                        <p:tav tm="0">
                                          <p:val>
                                            <p:strVal val="#ppt_y+.1"/>
                                          </p:val>
                                        </p:tav>
                                        <p:tav tm="100000">
                                          <p:val>
                                            <p:strVal val="#ppt_y"/>
                                          </p:val>
                                        </p:tav>
                                      </p:tavLst>
                                    </p:anim>
                                  </p:childTnLst>
                                </p:cTn>
                              </p:par>
                              <p:par>
                                <p:cTn id="85" presetID="42" presetClass="entr" presetSubtype="0" fill="hold" nodeType="withEffect">
                                  <p:stCondLst>
                                    <p:cond delay="0"/>
                                  </p:stCondLst>
                                  <p:childTnLst>
                                    <p:set>
                                      <p:cBhvr>
                                        <p:cTn id="86" dur="1" fill="hold">
                                          <p:stCondLst>
                                            <p:cond delay="0"/>
                                          </p:stCondLst>
                                        </p:cTn>
                                        <p:tgtEl>
                                          <p:spTgt spid="18"/>
                                        </p:tgtEl>
                                        <p:attrNameLst>
                                          <p:attrName>style.visibility</p:attrName>
                                        </p:attrNameLst>
                                      </p:cBhvr>
                                      <p:to>
                                        <p:strVal val="visible"/>
                                      </p:to>
                                    </p:set>
                                    <p:animEffect transition="in" filter="fade">
                                      <p:cBhvr>
                                        <p:cTn id="87" dur="1000"/>
                                        <p:tgtEl>
                                          <p:spTgt spid="18"/>
                                        </p:tgtEl>
                                      </p:cBhvr>
                                    </p:animEffect>
                                    <p:anim calcmode="lin" valueType="num">
                                      <p:cBhvr>
                                        <p:cTn id="88" dur="1000" fill="hold"/>
                                        <p:tgtEl>
                                          <p:spTgt spid="18"/>
                                        </p:tgtEl>
                                        <p:attrNameLst>
                                          <p:attrName>ppt_x</p:attrName>
                                        </p:attrNameLst>
                                      </p:cBhvr>
                                      <p:tavLst>
                                        <p:tav tm="0">
                                          <p:val>
                                            <p:strVal val="#ppt_x"/>
                                          </p:val>
                                        </p:tav>
                                        <p:tav tm="100000">
                                          <p:val>
                                            <p:strVal val="#ppt_x"/>
                                          </p:val>
                                        </p:tav>
                                      </p:tavLst>
                                    </p:anim>
                                    <p:anim calcmode="lin" valueType="num">
                                      <p:cBhvr>
                                        <p:cTn id="89" dur="1000" fill="hold"/>
                                        <p:tgtEl>
                                          <p:spTgt spid="18"/>
                                        </p:tgtEl>
                                        <p:attrNameLst>
                                          <p:attrName>ppt_y</p:attrName>
                                        </p:attrNameLst>
                                      </p:cBhvr>
                                      <p:tavLst>
                                        <p:tav tm="0">
                                          <p:val>
                                            <p:strVal val="#ppt_y+.1"/>
                                          </p:val>
                                        </p:tav>
                                        <p:tav tm="100000">
                                          <p:val>
                                            <p:strVal val="#ppt_y"/>
                                          </p:val>
                                        </p:tav>
                                      </p:tavLst>
                                    </p:anim>
                                  </p:childTnLst>
                                </p:cTn>
                              </p:par>
                              <p:par>
                                <p:cTn id="90" presetID="42" presetClass="entr" presetSubtype="0" fill="hold" nodeType="withEffect">
                                  <p:stCondLst>
                                    <p:cond delay="0"/>
                                  </p:stCondLst>
                                  <p:childTnLst>
                                    <p:set>
                                      <p:cBhvr>
                                        <p:cTn id="91" dur="1" fill="hold">
                                          <p:stCondLst>
                                            <p:cond delay="0"/>
                                          </p:stCondLst>
                                        </p:cTn>
                                        <p:tgtEl>
                                          <p:spTgt spid="19"/>
                                        </p:tgtEl>
                                        <p:attrNameLst>
                                          <p:attrName>style.visibility</p:attrName>
                                        </p:attrNameLst>
                                      </p:cBhvr>
                                      <p:to>
                                        <p:strVal val="visible"/>
                                      </p:to>
                                    </p:set>
                                    <p:animEffect transition="in" filter="fade">
                                      <p:cBhvr>
                                        <p:cTn id="92" dur="1000"/>
                                        <p:tgtEl>
                                          <p:spTgt spid="19"/>
                                        </p:tgtEl>
                                      </p:cBhvr>
                                    </p:animEffect>
                                    <p:anim calcmode="lin" valueType="num">
                                      <p:cBhvr>
                                        <p:cTn id="93" dur="1000" fill="hold"/>
                                        <p:tgtEl>
                                          <p:spTgt spid="19"/>
                                        </p:tgtEl>
                                        <p:attrNameLst>
                                          <p:attrName>ppt_x</p:attrName>
                                        </p:attrNameLst>
                                      </p:cBhvr>
                                      <p:tavLst>
                                        <p:tav tm="0">
                                          <p:val>
                                            <p:strVal val="#ppt_x"/>
                                          </p:val>
                                        </p:tav>
                                        <p:tav tm="100000">
                                          <p:val>
                                            <p:strVal val="#ppt_x"/>
                                          </p:val>
                                        </p:tav>
                                      </p:tavLst>
                                    </p:anim>
                                    <p:anim calcmode="lin" valueType="num">
                                      <p:cBhvr>
                                        <p:cTn id="94" dur="1000" fill="hold"/>
                                        <p:tgtEl>
                                          <p:spTgt spid="19"/>
                                        </p:tgtEl>
                                        <p:attrNameLst>
                                          <p:attrName>ppt_y</p:attrName>
                                        </p:attrNameLst>
                                      </p:cBhvr>
                                      <p:tavLst>
                                        <p:tav tm="0">
                                          <p:val>
                                            <p:strVal val="#ppt_y+.1"/>
                                          </p:val>
                                        </p:tav>
                                        <p:tav tm="100000">
                                          <p:val>
                                            <p:strVal val="#ppt_y"/>
                                          </p:val>
                                        </p:tav>
                                      </p:tavLst>
                                    </p:anim>
                                  </p:childTnLst>
                                </p:cTn>
                              </p:par>
                              <p:par>
                                <p:cTn id="95" presetID="42" presetClass="entr" presetSubtype="0" fill="hold" grpId="0" nodeType="withEffect">
                                  <p:stCondLst>
                                    <p:cond delay="0"/>
                                  </p:stCondLst>
                                  <p:childTnLst>
                                    <p:set>
                                      <p:cBhvr>
                                        <p:cTn id="96" dur="1" fill="hold">
                                          <p:stCondLst>
                                            <p:cond delay="0"/>
                                          </p:stCondLst>
                                        </p:cTn>
                                        <p:tgtEl>
                                          <p:spTgt spid="38"/>
                                        </p:tgtEl>
                                        <p:attrNameLst>
                                          <p:attrName>style.visibility</p:attrName>
                                        </p:attrNameLst>
                                      </p:cBhvr>
                                      <p:to>
                                        <p:strVal val="visible"/>
                                      </p:to>
                                    </p:set>
                                    <p:animEffect transition="in" filter="fade">
                                      <p:cBhvr>
                                        <p:cTn id="97" dur="1000"/>
                                        <p:tgtEl>
                                          <p:spTgt spid="38"/>
                                        </p:tgtEl>
                                      </p:cBhvr>
                                    </p:animEffect>
                                    <p:anim calcmode="lin" valueType="num">
                                      <p:cBhvr>
                                        <p:cTn id="98" dur="1000" fill="hold"/>
                                        <p:tgtEl>
                                          <p:spTgt spid="38"/>
                                        </p:tgtEl>
                                        <p:attrNameLst>
                                          <p:attrName>ppt_x</p:attrName>
                                        </p:attrNameLst>
                                      </p:cBhvr>
                                      <p:tavLst>
                                        <p:tav tm="0">
                                          <p:val>
                                            <p:strVal val="#ppt_x"/>
                                          </p:val>
                                        </p:tav>
                                        <p:tav tm="100000">
                                          <p:val>
                                            <p:strVal val="#ppt_x"/>
                                          </p:val>
                                        </p:tav>
                                      </p:tavLst>
                                    </p:anim>
                                    <p:anim calcmode="lin" valueType="num">
                                      <p:cBhvr>
                                        <p:cTn id="99" dur="1000" fill="hold"/>
                                        <p:tgtEl>
                                          <p:spTgt spid="38"/>
                                        </p:tgtEl>
                                        <p:attrNameLst>
                                          <p:attrName>ppt_y</p:attrName>
                                        </p:attrNameLst>
                                      </p:cBhvr>
                                      <p:tavLst>
                                        <p:tav tm="0">
                                          <p:val>
                                            <p:strVal val="#ppt_y+.1"/>
                                          </p:val>
                                        </p:tav>
                                        <p:tav tm="100000">
                                          <p:val>
                                            <p:strVal val="#ppt_y"/>
                                          </p:val>
                                        </p:tav>
                                      </p:tavLst>
                                    </p:anim>
                                  </p:childTnLst>
                                </p:cTn>
                              </p:par>
                              <p:par>
                                <p:cTn id="100" presetID="42" presetClass="entr" presetSubtype="0" fill="hold" nodeType="withEffect">
                                  <p:stCondLst>
                                    <p:cond delay="0"/>
                                  </p:stCondLst>
                                  <p:childTnLst>
                                    <p:set>
                                      <p:cBhvr>
                                        <p:cTn id="101" dur="1" fill="hold">
                                          <p:stCondLst>
                                            <p:cond delay="0"/>
                                          </p:stCondLst>
                                        </p:cTn>
                                        <p:tgtEl>
                                          <p:spTgt spid="39"/>
                                        </p:tgtEl>
                                        <p:attrNameLst>
                                          <p:attrName>style.visibility</p:attrName>
                                        </p:attrNameLst>
                                      </p:cBhvr>
                                      <p:to>
                                        <p:strVal val="visible"/>
                                      </p:to>
                                    </p:set>
                                    <p:animEffect transition="in" filter="fade">
                                      <p:cBhvr>
                                        <p:cTn id="102" dur="1000"/>
                                        <p:tgtEl>
                                          <p:spTgt spid="39"/>
                                        </p:tgtEl>
                                      </p:cBhvr>
                                    </p:animEffect>
                                    <p:anim calcmode="lin" valueType="num">
                                      <p:cBhvr>
                                        <p:cTn id="103" dur="1000" fill="hold"/>
                                        <p:tgtEl>
                                          <p:spTgt spid="39"/>
                                        </p:tgtEl>
                                        <p:attrNameLst>
                                          <p:attrName>ppt_x</p:attrName>
                                        </p:attrNameLst>
                                      </p:cBhvr>
                                      <p:tavLst>
                                        <p:tav tm="0">
                                          <p:val>
                                            <p:strVal val="#ppt_x"/>
                                          </p:val>
                                        </p:tav>
                                        <p:tav tm="100000">
                                          <p:val>
                                            <p:strVal val="#ppt_x"/>
                                          </p:val>
                                        </p:tav>
                                      </p:tavLst>
                                    </p:anim>
                                    <p:anim calcmode="lin" valueType="num">
                                      <p:cBhvr>
                                        <p:cTn id="104"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5" fill="hold">
                      <p:stCondLst>
                        <p:cond delay="indefinite"/>
                      </p:stCondLst>
                      <p:childTnLst>
                        <p:par>
                          <p:cTn id="106" fill="hold">
                            <p:stCondLst>
                              <p:cond delay="0"/>
                            </p:stCondLst>
                            <p:childTnLst>
                              <p:par>
                                <p:cTn id="107" presetID="42" presetClass="entr" presetSubtype="0" fill="hold" nodeType="clickEffect">
                                  <p:stCondLst>
                                    <p:cond delay="0"/>
                                  </p:stCondLst>
                                  <p:childTnLst>
                                    <p:set>
                                      <p:cBhvr>
                                        <p:cTn id="108" dur="1" fill="hold">
                                          <p:stCondLst>
                                            <p:cond delay="0"/>
                                          </p:stCondLst>
                                        </p:cTn>
                                        <p:tgtEl>
                                          <p:spTgt spid="21"/>
                                        </p:tgtEl>
                                        <p:attrNameLst>
                                          <p:attrName>style.visibility</p:attrName>
                                        </p:attrNameLst>
                                      </p:cBhvr>
                                      <p:to>
                                        <p:strVal val="visible"/>
                                      </p:to>
                                    </p:set>
                                    <p:animEffect transition="in" filter="fade">
                                      <p:cBhvr>
                                        <p:cTn id="109" dur="1000"/>
                                        <p:tgtEl>
                                          <p:spTgt spid="21"/>
                                        </p:tgtEl>
                                      </p:cBhvr>
                                    </p:animEffect>
                                    <p:anim calcmode="lin" valueType="num">
                                      <p:cBhvr>
                                        <p:cTn id="110" dur="1000" fill="hold"/>
                                        <p:tgtEl>
                                          <p:spTgt spid="21"/>
                                        </p:tgtEl>
                                        <p:attrNameLst>
                                          <p:attrName>ppt_x</p:attrName>
                                        </p:attrNameLst>
                                      </p:cBhvr>
                                      <p:tavLst>
                                        <p:tav tm="0">
                                          <p:val>
                                            <p:strVal val="#ppt_x"/>
                                          </p:val>
                                        </p:tav>
                                        <p:tav tm="100000">
                                          <p:val>
                                            <p:strVal val="#ppt_x"/>
                                          </p:val>
                                        </p:tav>
                                      </p:tavLst>
                                    </p:anim>
                                    <p:anim calcmode="lin" valueType="num">
                                      <p:cBhvr>
                                        <p:cTn id="111" dur="1000" fill="hold"/>
                                        <p:tgtEl>
                                          <p:spTgt spid="21"/>
                                        </p:tgtEl>
                                        <p:attrNameLst>
                                          <p:attrName>ppt_y</p:attrName>
                                        </p:attrNameLst>
                                      </p:cBhvr>
                                      <p:tavLst>
                                        <p:tav tm="0">
                                          <p:val>
                                            <p:strVal val="#ppt_y+.1"/>
                                          </p:val>
                                        </p:tav>
                                        <p:tav tm="100000">
                                          <p:val>
                                            <p:strVal val="#ppt_y"/>
                                          </p:val>
                                        </p:tav>
                                      </p:tavLst>
                                    </p:anim>
                                  </p:childTnLst>
                                </p:cTn>
                              </p:par>
                              <p:par>
                                <p:cTn id="112" presetID="42" presetClass="entr" presetSubtype="0" fill="hold" grpId="0" nodeType="withEffect">
                                  <p:stCondLst>
                                    <p:cond delay="0"/>
                                  </p:stCondLst>
                                  <p:childTnLst>
                                    <p:set>
                                      <p:cBhvr>
                                        <p:cTn id="113" dur="1" fill="hold">
                                          <p:stCondLst>
                                            <p:cond delay="0"/>
                                          </p:stCondLst>
                                        </p:cTn>
                                        <p:tgtEl>
                                          <p:spTgt spid="22"/>
                                        </p:tgtEl>
                                        <p:attrNameLst>
                                          <p:attrName>style.visibility</p:attrName>
                                        </p:attrNameLst>
                                      </p:cBhvr>
                                      <p:to>
                                        <p:strVal val="visible"/>
                                      </p:to>
                                    </p:set>
                                    <p:animEffect transition="in" filter="fade">
                                      <p:cBhvr>
                                        <p:cTn id="114" dur="1000"/>
                                        <p:tgtEl>
                                          <p:spTgt spid="22"/>
                                        </p:tgtEl>
                                      </p:cBhvr>
                                    </p:animEffect>
                                    <p:anim calcmode="lin" valueType="num">
                                      <p:cBhvr>
                                        <p:cTn id="115" dur="1000" fill="hold"/>
                                        <p:tgtEl>
                                          <p:spTgt spid="22"/>
                                        </p:tgtEl>
                                        <p:attrNameLst>
                                          <p:attrName>ppt_x</p:attrName>
                                        </p:attrNameLst>
                                      </p:cBhvr>
                                      <p:tavLst>
                                        <p:tav tm="0">
                                          <p:val>
                                            <p:strVal val="#ppt_x"/>
                                          </p:val>
                                        </p:tav>
                                        <p:tav tm="100000">
                                          <p:val>
                                            <p:strVal val="#ppt_x"/>
                                          </p:val>
                                        </p:tav>
                                      </p:tavLst>
                                    </p:anim>
                                    <p:anim calcmode="lin" valueType="num">
                                      <p:cBhvr>
                                        <p:cTn id="116" dur="1000" fill="hold"/>
                                        <p:tgtEl>
                                          <p:spTgt spid="22"/>
                                        </p:tgtEl>
                                        <p:attrNameLst>
                                          <p:attrName>ppt_y</p:attrName>
                                        </p:attrNameLst>
                                      </p:cBhvr>
                                      <p:tavLst>
                                        <p:tav tm="0">
                                          <p:val>
                                            <p:strVal val="#ppt_y+.1"/>
                                          </p:val>
                                        </p:tav>
                                        <p:tav tm="100000">
                                          <p:val>
                                            <p:strVal val="#ppt_y"/>
                                          </p:val>
                                        </p:tav>
                                      </p:tavLst>
                                    </p:anim>
                                  </p:childTnLst>
                                </p:cTn>
                              </p:par>
                              <p:par>
                                <p:cTn id="117" presetID="42" presetClass="entr" presetSubtype="0" fill="hold" nodeType="withEffect">
                                  <p:stCondLst>
                                    <p:cond delay="0"/>
                                  </p:stCondLst>
                                  <p:childTnLst>
                                    <p:set>
                                      <p:cBhvr>
                                        <p:cTn id="118" dur="1" fill="hold">
                                          <p:stCondLst>
                                            <p:cond delay="0"/>
                                          </p:stCondLst>
                                        </p:cTn>
                                        <p:tgtEl>
                                          <p:spTgt spid="23"/>
                                        </p:tgtEl>
                                        <p:attrNameLst>
                                          <p:attrName>style.visibility</p:attrName>
                                        </p:attrNameLst>
                                      </p:cBhvr>
                                      <p:to>
                                        <p:strVal val="visible"/>
                                      </p:to>
                                    </p:set>
                                    <p:animEffect transition="in" filter="fade">
                                      <p:cBhvr>
                                        <p:cTn id="119" dur="1000"/>
                                        <p:tgtEl>
                                          <p:spTgt spid="23"/>
                                        </p:tgtEl>
                                      </p:cBhvr>
                                    </p:animEffect>
                                    <p:anim calcmode="lin" valueType="num">
                                      <p:cBhvr>
                                        <p:cTn id="120" dur="1000" fill="hold"/>
                                        <p:tgtEl>
                                          <p:spTgt spid="23"/>
                                        </p:tgtEl>
                                        <p:attrNameLst>
                                          <p:attrName>ppt_x</p:attrName>
                                        </p:attrNameLst>
                                      </p:cBhvr>
                                      <p:tavLst>
                                        <p:tav tm="0">
                                          <p:val>
                                            <p:strVal val="#ppt_x"/>
                                          </p:val>
                                        </p:tav>
                                        <p:tav tm="100000">
                                          <p:val>
                                            <p:strVal val="#ppt_x"/>
                                          </p:val>
                                        </p:tav>
                                      </p:tavLst>
                                    </p:anim>
                                    <p:anim calcmode="lin" valueType="num">
                                      <p:cBhvr>
                                        <p:cTn id="121" dur="1000" fill="hold"/>
                                        <p:tgtEl>
                                          <p:spTgt spid="23"/>
                                        </p:tgtEl>
                                        <p:attrNameLst>
                                          <p:attrName>ppt_y</p:attrName>
                                        </p:attrNameLst>
                                      </p:cBhvr>
                                      <p:tavLst>
                                        <p:tav tm="0">
                                          <p:val>
                                            <p:strVal val="#ppt_y+.1"/>
                                          </p:val>
                                        </p:tav>
                                        <p:tav tm="100000">
                                          <p:val>
                                            <p:strVal val="#ppt_y"/>
                                          </p:val>
                                        </p:tav>
                                      </p:tavLst>
                                    </p:anim>
                                  </p:childTnLst>
                                </p:cTn>
                              </p:par>
                              <p:par>
                                <p:cTn id="122" presetID="42" presetClass="entr" presetSubtype="0" fill="hold" nodeType="withEffect">
                                  <p:stCondLst>
                                    <p:cond delay="0"/>
                                  </p:stCondLst>
                                  <p:childTnLst>
                                    <p:set>
                                      <p:cBhvr>
                                        <p:cTn id="123" dur="1" fill="hold">
                                          <p:stCondLst>
                                            <p:cond delay="0"/>
                                          </p:stCondLst>
                                        </p:cTn>
                                        <p:tgtEl>
                                          <p:spTgt spid="24"/>
                                        </p:tgtEl>
                                        <p:attrNameLst>
                                          <p:attrName>style.visibility</p:attrName>
                                        </p:attrNameLst>
                                      </p:cBhvr>
                                      <p:to>
                                        <p:strVal val="visible"/>
                                      </p:to>
                                    </p:set>
                                    <p:animEffect transition="in" filter="fade">
                                      <p:cBhvr>
                                        <p:cTn id="124" dur="1000"/>
                                        <p:tgtEl>
                                          <p:spTgt spid="24"/>
                                        </p:tgtEl>
                                      </p:cBhvr>
                                    </p:animEffect>
                                    <p:anim calcmode="lin" valueType="num">
                                      <p:cBhvr>
                                        <p:cTn id="125" dur="1000" fill="hold"/>
                                        <p:tgtEl>
                                          <p:spTgt spid="24"/>
                                        </p:tgtEl>
                                        <p:attrNameLst>
                                          <p:attrName>ppt_x</p:attrName>
                                        </p:attrNameLst>
                                      </p:cBhvr>
                                      <p:tavLst>
                                        <p:tav tm="0">
                                          <p:val>
                                            <p:strVal val="#ppt_x"/>
                                          </p:val>
                                        </p:tav>
                                        <p:tav tm="100000">
                                          <p:val>
                                            <p:strVal val="#ppt_x"/>
                                          </p:val>
                                        </p:tav>
                                      </p:tavLst>
                                    </p:anim>
                                    <p:anim calcmode="lin" valueType="num">
                                      <p:cBhvr>
                                        <p:cTn id="126" dur="1000" fill="hold"/>
                                        <p:tgtEl>
                                          <p:spTgt spid="24"/>
                                        </p:tgtEl>
                                        <p:attrNameLst>
                                          <p:attrName>ppt_y</p:attrName>
                                        </p:attrNameLst>
                                      </p:cBhvr>
                                      <p:tavLst>
                                        <p:tav tm="0">
                                          <p:val>
                                            <p:strVal val="#ppt_y+.1"/>
                                          </p:val>
                                        </p:tav>
                                        <p:tav tm="100000">
                                          <p:val>
                                            <p:strVal val="#ppt_y"/>
                                          </p:val>
                                        </p:tav>
                                      </p:tavLst>
                                    </p:anim>
                                  </p:childTnLst>
                                </p:cTn>
                              </p:par>
                              <p:par>
                                <p:cTn id="127" presetID="42" presetClass="entr" presetSubtype="0" fill="hold" grpId="0" nodeType="withEffect">
                                  <p:stCondLst>
                                    <p:cond delay="0"/>
                                  </p:stCondLst>
                                  <p:childTnLst>
                                    <p:set>
                                      <p:cBhvr>
                                        <p:cTn id="128" dur="1" fill="hold">
                                          <p:stCondLst>
                                            <p:cond delay="0"/>
                                          </p:stCondLst>
                                        </p:cTn>
                                        <p:tgtEl>
                                          <p:spTgt spid="42"/>
                                        </p:tgtEl>
                                        <p:attrNameLst>
                                          <p:attrName>style.visibility</p:attrName>
                                        </p:attrNameLst>
                                      </p:cBhvr>
                                      <p:to>
                                        <p:strVal val="visible"/>
                                      </p:to>
                                    </p:set>
                                    <p:animEffect transition="in" filter="fade">
                                      <p:cBhvr>
                                        <p:cTn id="129" dur="1000"/>
                                        <p:tgtEl>
                                          <p:spTgt spid="42"/>
                                        </p:tgtEl>
                                      </p:cBhvr>
                                    </p:animEffect>
                                    <p:anim calcmode="lin" valueType="num">
                                      <p:cBhvr>
                                        <p:cTn id="130" dur="1000" fill="hold"/>
                                        <p:tgtEl>
                                          <p:spTgt spid="42"/>
                                        </p:tgtEl>
                                        <p:attrNameLst>
                                          <p:attrName>ppt_x</p:attrName>
                                        </p:attrNameLst>
                                      </p:cBhvr>
                                      <p:tavLst>
                                        <p:tav tm="0">
                                          <p:val>
                                            <p:strVal val="#ppt_x"/>
                                          </p:val>
                                        </p:tav>
                                        <p:tav tm="100000">
                                          <p:val>
                                            <p:strVal val="#ppt_x"/>
                                          </p:val>
                                        </p:tav>
                                      </p:tavLst>
                                    </p:anim>
                                    <p:anim calcmode="lin" valueType="num">
                                      <p:cBhvr>
                                        <p:cTn id="131" dur="1000" fill="hold"/>
                                        <p:tgtEl>
                                          <p:spTgt spid="42"/>
                                        </p:tgtEl>
                                        <p:attrNameLst>
                                          <p:attrName>ppt_y</p:attrName>
                                        </p:attrNameLst>
                                      </p:cBhvr>
                                      <p:tavLst>
                                        <p:tav tm="0">
                                          <p:val>
                                            <p:strVal val="#ppt_y+.1"/>
                                          </p:val>
                                        </p:tav>
                                        <p:tav tm="100000">
                                          <p:val>
                                            <p:strVal val="#ppt_y"/>
                                          </p:val>
                                        </p:tav>
                                      </p:tavLst>
                                    </p:anim>
                                  </p:childTnLst>
                                </p:cTn>
                              </p:par>
                              <p:par>
                                <p:cTn id="132" presetID="42" presetClass="entr" presetSubtype="0" fill="hold" nodeType="withEffect">
                                  <p:stCondLst>
                                    <p:cond delay="0"/>
                                  </p:stCondLst>
                                  <p:childTnLst>
                                    <p:set>
                                      <p:cBhvr>
                                        <p:cTn id="133" dur="1" fill="hold">
                                          <p:stCondLst>
                                            <p:cond delay="0"/>
                                          </p:stCondLst>
                                        </p:cTn>
                                        <p:tgtEl>
                                          <p:spTgt spid="43"/>
                                        </p:tgtEl>
                                        <p:attrNameLst>
                                          <p:attrName>style.visibility</p:attrName>
                                        </p:attrNameLst>
                                      </p:cBhvr>
                                      <p:to>
                                        <p:strVal val="visible"/>
                                      </p:to>
                                    </p:set>
                                    <p:animEffect transition="in" filter="fade">
                                      <p:cBhvr>
                                        <p:cTn id="134" dur="1000"/>
                                        <p:tgtEl>
                                          <p:spTgt spid="43"/>
                                        </p:tgtEl>
                                      </p:cBhvr>
                                    </p:animEffect>
                                    <p:anim calcmode="lin" valueType="num">
                                      <p:cBhvr>
                                        <p:cTn id="135" dur="1000" fill="hold"/>
                                        <p:tgtEl>
                                          <p:spTgt spid="43"/>
                                        </p:tgtEl>
                                        <p:attrNameLst>
                                          <p:attrName>ppt_x</p:attrName>
                                        </p:attrNameLst>
                                      </p:cBhvr>
                                      <p:tavLst>
                                        <p:tav tm="0">
                                          <p:val>
                                            <p:strVal val="#ppt_x"/>
                                          </p:val>
                                        </p:tav>
                                        <p:tav tm="100000">
                                          <p:val>
                                            <p:strVal val="#ppt_x"/>
                                          </p:val>
                                        </p:tav>
                                      </p:tavLst>
                                    </p:anim>
                                    <p:anim calcmode="lin" valueType="num">
                                      <p:cBhvr>
                                        <p:cTn id="136"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137" fill="hold">
                      <p:stCondLst>
                        <p:cond delay="indefinite"/>
                      </p:stCondLst>
                      <p:childTnLst>
                        <p:par>
                          <p:cTn id="138" fill="hold">
                            <p:stCondLst>
                              <p:cond delay="0"/>
                            </p:stCondLst>
                            <p:childTnLst>
                              <p:par>
                                <p:cTn id="139" presetID="42" presetClass="entr" presetSubtype="0" fill="hold" nodeType="clickEffect">
                                  <p:stCondLst>
                                    <p:cond delay="0"/>
                                  </p:stCondLst>
                                  <p:childTnLst>
                                    <p:set>
                                      <p:cBhvr>
                                        <p:cTn id="140" dur="1" fill="hold">
                                          <p:stCondLst>
                                            <p:cond delay="0"/>
                                          </p:stCondLst>
                                        </p:cTn>
                                        <p:tgtEl>
                                          <p:spTgt spid="26"/>
                                        </p:tgtEl>
                                        <p:attrNameLst>
                                          <p:attrName>style.visibility</p:attrName>
                                        </p:attrNameLst>
                                      </p:cBhvr>
                                      <p:to>
                                        <p:strVal val="visible"/>
                                      </p:to>
                                    </p:set>
                                    <p:animEffect transition="in" filter="fade">
                                      <p:cBhvr>
                                        <p:cTn id="141" dur="1000"/>
                                        <p:tgtEl>
                                          <p:spTgt spid="26"/>
                                        </p:tgtEl>
                                      </p:cBhvr>
                                    </p:animEffect>
                                    <p:anim calcmode="lin" valueType="num">
                                      <p:cBhvr>
                                        <p:cTn id="142" dur="1000" fill="hold"/>
                                        <p:tgtEl>
                                          <p:spTgt spid="26"/>
                                        </p:tgtEl>
                                        <p:attrNameLst>
                                          <p:attrName>ppt_x</p:attrName>
                                        </p:attrNameLst>
                                      </p:cBhvr>
                                      <p:tavLst>
                                        <p:tav tm="0">
                                          <p:val>
                                            <p:strVal val="#ppt_x"/>
                                          </p:val>
                                        </p:tav>
                                        <p:tav tm="100000">
                                          <p:val>
                                            <p:strVal val="#ppt_x"/>
                                          </p:val>
                                        </p:tav>
                                      </p:tavLst>
                                    </p:anim>
                                    <p:anim calcmode="lin" valueType="num">
                                      <p:cBhvr>
                                        <p:cTn id="143" dur="1000" fill="hold"/>
                                        <p:tgtEl>
                                          <p:spTgt spid="26"/>
                                        </p:tgtEl>
                                        <p:attrNameLst>
                                          <p:attrName>ppt_y</p:attrName>
                                        </p:attrNameLst>
                                      </p:cBhvr>
                                      <p:tavLst>
                                        <p:tav tm="0">
                                          <p:val>
                                            <p:strVal val="#ppt_y+.1"/>
                                          </p:val>
                                        </p:tav>
                                        <p:tav tm="100000">
                                          <p:val>
                                            <p:strVal val="#ppt_y"/>
                                          </p:val>
                                        </p:tav>
                                      </p:tavLst>
                                    </p:anim>
                                  </p:childTnLst>
                                </p:cTn>
                              </p:par>
                              <p:par>
                                <p:cTn id="144" presetID="42" presetClass="entr" presetSubtype="0" fill="hold" grpId="0" nodeType="withEffect">
                                  <p:stCondLst>
                                    <p:cond delay="0"/>
                                  </p:stCondLst>
                                  <p:childTnLst>
                                    <p:set>
                                      <p:cBhvr>
                                        <p:cTn id="145" dur="1" fill="hold">
                                          <p:stCondLst>
                                            <p:cond delay="0"/>
                                          </p:stCondLst>
                                        </p:cTn>
                                        <p:tgtEl>
                                          <p:spTgt spid="27"/>
                                        </p:tgtEl>
                                        <p:attrNameLst>
                                          <p:attrName>style.visibility</p:attrName>
                                        </p:attrNameLst>
                                      </p:cBhvr>
                                      <p:to>
                                        <p:strVal val="visible"/>
                                      </p:to>
                                    </p:set>
                                    <p:animEffect transition="in" filter="fade">
                                      <p:cBhvr>
                                        <p:cTn id="146" dur="1000"/>
                                        <p:tgtEl>
                                          <p:spTgt spid="27"/>
                                        </p:tgtEl>
                                      </p:cBhvr>
                                    </p:animEffect>
                                    <p:anim calcmode="lin" valueType="num">
                                      <p:cBhvr>
                                        <p:cTn id="147" dur="1000" fill="hold"/>
                                        <p:tgtEl>
                                          <p:spTgt spid="27"/>
                                        </p:tgtEl>
                                        <p:attrNameLst>
                                          <p:attrName>ppt_x</p:attrName>
                                        </p:attrNameLst>
                                      </p:cBhvr>
                                      <p:tavLst>
                                        <p:tav tm="0">
                                          <p:val>
                                            <p:strVal val="#ppt_x"/>
                                          </p:val>
                                        </p:tav>
                                        <p:tav tm="100000">
                                          <p:val>
                                            <p:strVal val="#ppt_x"/>
                                          </p:val>
                                        </p:tav>
                                      </p:tavLst>
                                    </p:anim>
                                    <p:anim calcmode="lin" valueType="num">
                                      <p:cBhvr>
                                        <p:cTn id="148" dur="1000" fill="hold"/>
                                        <p:tgtEl>
                                          <p:spTgt spid="27"/>
                                        </p:tgtEl>
                                        <p:attrNameLst>
                                          <p:attrName>ppt_y</p:attrName>
                                        </p:attrNameLst>
                                      </p:cBhvr>
                                      <p:tavLst>
                                        <p:tav tm="0">
                                          <p:val>
                                            <p:strVal val="#ppt_y+.1"/>
                                          </p:val>
                                        </p:tav>
                                        <p:tav tm="100000">
                                          <p:val>
                                            <p:strVal val="#ppt_y"/>
                                          </p:val>
                                        </p:tav>
                                      </p:tavLst>
                                    </p:anim>
                                  </p:childTnLst>
                                </p:cTn>
                              </p:par>
                              <p:par>
                                <p:cTn id="149" presetID="42" presetClass="entr" presetSubtype="0" fill="hold" nodeType="withEffect">
                                  <p:stCondLst>
                                    <p:cond delay="0"/>
                                  </p:stCondLst>
                                  <p:childTnLst>
                                    <p:set>
                                      <p:cBhvr>
                                        <p:cTn id="150" dur="1" fill="hold">
                                          <p:stCondLst>
                                            <p:cond delay="0"/>
                                          </p:stCondLst>
                                        </p:cTn>
                                        <p:tgtEl>
                                          <p:spTgt spid="28"/>
                                        </p:tgtEl>
                                        <p:attrNameLst>
                                          <p:attrName>style.visibility</p:attrName>
                                        </p:attrNameLst>
                                      </p:cBhvr>
                                      <p:to>
                                        <p:strVal val="visible"/>
                                      </p:to>
                                    </p:set>
                                    <p:animEffect transition="in" filter="fade">
                                      <p:cBhvr>
                                        <p:cTn id="151" dur="1000"/>
                                        <p:tgtEl>
                                          <p:spTgt spid="28"/>
                                        </p:tgtEl>
                                      </p:cBhvr>
                                    </p:animEffect>
                                    <p:anim calcmode="lin" valueType="num">
                                      <p:cBhvr>
                                        <p:cTn id="152" dur="1000" fill="hold"/>
                                        <p:tgtEl>
                                          <p:spTgt spid="28"/>
                                        </p:tgtEl>
                                        <p:attrNameLst>
                                          <p:attrName>ppt_x</p:attrName>
                                        </p:attrNameLst>
                                      </p:cBhvr>
                                      <p:tavLst>
                                        <p:tav tm="0">
                                          <p:val>
                                            <p:strVal val="#ppt_x"/>
                                          </p:val>
                                        </p:tav>
                                        <p:tav tm="100000">
                                          <p:val>
                                            <p:strVal val="#ppt_x"/>
                                          </p:val>
                                        </p:tav>
                                      </p:tavLst>
                                    </p:anim>
                                    <p:anim calcmode="lin" valueType="num">
                                      <p:cBhvr>
                                        <p:cTn id="153" dur="1000" fill="hold"/>
                                        <p:tgtEl>
                                          <p:spTgt spid="28"/>
                                        </p:tgtEl>
                                        <p:attrNameLst>
                                          <p:attrName>ppt_y</p:attrName>
                                        </p:attrNameLst>
                                      </p:cBhvr>
                                      <p:tavLst>
                                        <p:tav tm="0">
                                          <p:val>
                                            <p:strVal val="#ppt_y+.1"/>
                                          </p:val>
                                        </p:tav>
                                        <p:tav tm="100000">
                                          <p:val>
                                            <p:strVal val="#ppt_y"/>
                                          </p:val>
                                        </p:tav>
                                      </p:tavLst>
                                    </p:anim>
                                  </p:childTnLst>
                                </p:cTn>
                              </p:par>
                              <p:par>
                                <p:cTn id="154" presetID="42" presetClass="entr" presetSubtype="0" fill="hold" nodeType="withEffect">
                                  <p:stCondLst>
                                    <p:cond delay="0"/>
                                  </p:stCondLst>
                                  <p:childTnLst>
                                    <p:set>
                                      <p:cBhvr>
                                        <p:cTn id="155" dur="1" fill="hold">
                                          <p:stCondLst>
                                            <p:cond delay="0"/>
                                          </p:stCondLst>
                                        </p:cTn>
                                        <p:tgtEl>
                                          <p:spTgt spid="29"/>
                                        </p:tgtEl>
                                        <p:attrNameLst>
                                          <p:attrName>style.visibility</p:attrName>
                                        </p:attrNameLst>
                                      </p:cBhvr>
                                      <p:to>
                                        <p:strVal val="visible"/>
                                      </p:to>
                                    </p:set>
                                    <p:animEffect transition="in" filter="fade">
                                      <p:cBhvr>
                                        <p:cTn id="156" dur="1000"/>
                                        <p:tgtEl>
                                          <p:spTgt spid="29"/>
                                        </p:tgtEl>
                                      </p:cBhvr>
                                    </p:animEffect>
                                    <p:anim calcmode="lin" valueType="num">
                                      <p:cBhvr>
                                        <p:cTn id="157" dur="1000" fill="hold"/>
                                        <p:tgtEl>
                                          <p:spTgt spid="29"/>
                                        </p:tgtEl>
                                        <p:attrNameLst>
                                          <p:attrName>ppt_x</p:attrName>
                                        </p:attrNameLst>
                                      </p:cBhvr>
                                      <p:tavLst>
                                        <p:tav tm="0">
                                          <p:val>
                                            <p:strVal val="#ppt_x"/>
                                          </p:val>
                                        </p:tav>
                                        <p:tav tm="100000">
                                          <p:val>
                                            <p:strVal val="#ppt_x"/>
                                          </p:val>
                                        </p:tav>
                                      </p:tavLst>
                                    </p:anim>
                                    <p:anim calcmode="lin" valueType="num">
                                      <p:cBhvr>
                                        <p:cTn id="158" dur="1000" fill="hold"/>
                                        <p:tgtEl>
                                          <p:spTgt spid="29"/>
                                        </p:tgtEl>
                                        <p:attrNameLst>
                                          <p:attrName>ppt_y</p:attrName>
                                        </p:attrNameLst>
                                      </p:cBhvr>
                                      <p:tavLst>
                                        <p:tav tm="0">
                                          <p:val>
                                            <p:strVal val="#ppt_y+.1"/>
                                          </p:val>
                                        </p:tav>
                                        <p:tav tm="100000">
                                          <p:val>
                                            <p:strVal val="#ppt_y"/>
                                          </p:val>
                                        </p:tav>
                                      </p:tavLst>
                                    </p:anim>
                                  </p:childTnLst>
                                </p:cTn>
                              </p:par>
                              <p:par>
                                <p:cTn id="159" presetID="42" presetClass="entr" presetSubtype="0" fill="hold" grpId="0" nodeType="withEffect">
                                  <p:stCondLst>
                                    <p:cond delay="0"/>
                                  </p:stCondLst>
                                  <p:childTnLst>
                                    <p:set>
                                      <p:cBhvr>
                                        <p:cTn id="160" dur="1" fill="hold">
                                          <p:stCondLst>
                                            <p:cond delay="0"/>
                                          </p:stCondLst>
                                        </p:cTn>
                                        <p:tgtEl>
                                          <p:spTgt spid="46"/>
                                        </p:tgtEl>
                                        <p:attrNameLst>
                                          <p:attrName>style.visibility</p:attrName>
                                        </p:attrNameLst>
                                      </p:cBhvr>
                                      <p:to>
                                        <p:strVal val="visible"/>
                                      </p:to>
                                    </p:set>
                                    <p:animEffect transition="in" filter="fade">
                                      <p:cBhvr>
                                        <p:cTn id="161" dur="1000"/>
                                        <p:tgtEl>
                                          <p:spTgt spid="46"/>
                                        </p:tgtEl>
                                      </p:cBhvr>
                                    </p:animEffect>
                                    <p:anim calcmode="lin" valueType="num">
                                      <p:cBhvr>
                                        <p:cTn id="162" dur="1000" fill="hold"/>
                                        <p:tgtEl>
                                          <p:spTgt spid="46"/>
                                        </p:tgtEl>
                                        <p:attrNameLst>
                                          <p:attrName>ppt_x</p:attrName>
                                        </p:attrNameLst>
                                      </p:cBhvr>
                                      <p:tavLst>
                                        <p:tav tm="0">
                                          <p:val>
                                            <p:strVal val="#ppt_x"/>
                                          </p:val>
                                        </p:tav>
                                        <p:tav tm="100000">
                                          <p:val>
                                            <p:strVal val="#ppt_x"/>
                                          </p:val>
                                        </p:tav>
                                      </p:tavLst>
                                    </p:anim>
                                    <p:anim calcmode="lin" valueType="num">
                                      <p:cBhvr>
                                        <p:cTn id="163" dur="1000" fill="hold"/>
                                        <p:tgtEl>
                                          <p:spTgt spid="46"/>
                                        </p:tgtEl>
                                        <p:attrNameLst>
                                          <p:attrName>ppt_y</p:attrName>
                                        </p:attrNameLst>
                                      </p:cBhvr>
                                      <p:tavLst>
                                        <p:tav tm="0">
                                          <p:val>
                                            <p:strVal val="#ppt_y+.1"/>
                                          </p:val>
                                        </p:tav>
                                        <p:tav tm="100000">
                                          <p:val>
                                            <p:strVal val="#ppt_y"/>
                                          </p:val>
                                        </p:tav>
                                      </p:tavLst>
                                    </p:anim>
                                  </p:childTnLst>
                                </p:cTn>
                              </p:par>
                              <p:par>
                                <p:cTn id="164" presetID="42" presetClass="entr" presetSubtype="0" fill="hold" nodeType="withEffect">
                                  <p:stCondLst>
                                    <p:cond delay="0"/>
                                  </p:stCondLst>
                                  <p:childTnLst>
                                    <p:set>
                                      <p:cBhvr>
                                        <p:cTn id="165" dur="1" fill="hold">
                                          <p:stCondLst>
                                            <p:cond delay="0"/>
                                          </p:stCondLst>
                                        </p:cTn>
                                        <p:tgtEl>
                                          <p:spTgt spid="47"/>
                                        </p:tgtEl>
                                        <p:attrNameLst>
                                          <p:attrName>style.visibility</p:attrName>
                                        </p:attrNameLst>
                                      </p:cBhvr>
                                      <p:to>
                                        <p:strVal val="visible"/>
                                      </p:to>
                                    </p:set>
                                    <p:animEffect transition="in" filter="fade">
                                      <p:cBhvr>
                                        <p:cTn id="166" dur="1000"/>
                                        <p:tgtEl>
                                          <p:spTgt spid="47"/>
                                        </p:tgtEl>
                                      </p:cBhvr>
                                    </p:animEffect>
                                    <p:anim calcmode="lin" valueType="num">
                                      <p:cBhvr>
                                        <p:cTn id="167" dur="1000" fill="hold"/>
                                        <p:tgtEl>
                                          <p:spTgt spid="47"/>
                                        </p:tgtEl>
                                        <p:attrNameLst>
                                          <p:attrName>ppt_x</p:attrName>
                                        </p:attrNameLst>
                                      </p:cBhvr>
                                      <p:tavLst>
                                        <p:tav tm="0">
                                          <p:val>
                                            <p:strVal val="#ppt_x"/>
                                          </p:val>
                                        </p:tav>
                                        <p:tav tm="100000">
                                          <p:val>
                                            <p:strVal val="#ppt_x"/>
                                          </p:val>
                                        </p:tav>
                                      </p:tavLst>
                                    </p:anim>
                                    <p:anim calcmode="lin" valueType="num">
                                      <p:cBhvr>
                                        <p:cTn id="168"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P spid="12" grpId="0"/>
      <p:bldP spid="17" grpId="0"/>
      <p:bldP spid="22" grpId="0"/>
      <p:bldP spid="27" grpId="0"/>
      <p:bldP spid="34" grpId="0"/>
      <p:bldP spid="38" grpId="0"/>
      <p:bldP spid="42" grpId="0"/>
      <p:bldP spid="4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86EAE9"/>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86EAE9"/>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37C9EF"/>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86EAE9"/>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20" name="AutoShape 20"/>
          <p:cNvSpPr/>
          <p:nvPr/>
        </p:nvSpPr>
        <p:spPr>
          <a:xfrm>
            <a:off x="6094690" y="6367798"/>
            <a:ext cx="6098620" cy="3287249"/>
          </a:xfrm>
          <a:prstGeom prst="rect">
            <a:avLst/>
          </a:prstGeom>
          <a:solidFill>
            <a:srgbClr val="86EAE9"/>
          </a:solidFill>
        </p:spPr>
      </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0-#ppt_w/2"/>
                                          </p:val>
                                        </p:tav>
                                        <p:tav tm="100000">
                                          <p:val>
                                            <p:strVal val="#ppt_x"/>
                                          </p:val>
                                        </p:tav>
                                      </p:tavLst>
                                    </p:anim>
                                    <p:anim calcmode="lin" valueType="num">
                                      <p:cBhvr additive="base">
                                        <p:cTn id="8" dur="500" fill="hold"/>
                                        <p:tgtEl>
                                          <p:spTgt spid="10"/>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0-#ppt_w/2"/>
                                          </p:val>
                                        </p:tav>
                                        <p:tav tm="100000">
                                          <p:val>
                                            <p:strVal val="#ppt_x"/>
                                          </p:val>
                                        </p:tav>
                                      </p:tavLst>
                                    </p:anim>
                                    <p:anim calcmode="lin" valueType="num">
                                      <p:cBhvr additive="base">
                                        <p:cTn id="12" dur="500" fill="hold"/>
                                        <p:tgtEl>
                                          <p:spTgt spid="12"/>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13"/>
                                        </p:tgtEl>
                                        <p:attrNameLst>
                                          <p:attrName>style.visibility</p:attrName>
                                        </p:attrNameLst>
                                      </p:cBhvr>
                                      <p:to>
                                        <p:strVal val="visible"/>
                                      </p:to>
                                    </p:set>
                                    <p:anim calcmode="lin" valueType="num">
                                      <p:cBhvr additive="base">
                                        <p:cTn id="15" dur="500" fill="hold"/>
                                        <p:tgtEl>
                                          <p:spTgt spid="13"/>
                                        </p:tgtEl>
                                        <p:attrNameLst>
                                          <p:attrName>ppt_x</p:attrName>
                                        </p:attrNameLst>
                                      </p:cBhvr>
                                      <p:tavLst>
                                        <p:tav tm="0">
                                          <p:val>
                                            <p:strVal val="0-#ppt_w/2"/>
                                          </p:val>
                                        </p:tav>
                                        <p:tav tm="100000">
                                          <p:val>
                                            <p:strVal val="#ppt_x"/>
                                          </p:val>
                                        </p:tav>
                                      </p:tavLst>
                                    </p:anim>
                                    <p:anim calcmode="lin" valueType="num">
                                      <p:cBhvr additive="base">
                                        <p:cTn id="16" dur="500" fill="hold"/>
                                        <p:tgtEl>
                                          <p:spTgt spid="13"/>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0-#ppt_w/2"/>
                                          </p:val>
                                        </p:tav>
                                        <p:tav tm="100000">
                                          <p:val>
                                            <p:strVal val="#ppt_x"/>
                                          </p:val>
                                        </p:tav>
                                      </p:tavLst>
                                    </p:anim>
                                    <p:anim calcmode="lin" valueType="num">
                                      <p:cBhvr additive="base">
                                        <p:cTn id="20" dur="500" fill="hold"/>
                                        <p:tgtEl>
                                          <p:spTgt spid="21"/>
                                        </p:tgtEl>
                                        <p:attrNameLst>
                                          <p:attrName>ppt_y</p:attrName>
                                        </p:attrNameLst>
                                      </p:cBhvr>
                                      <p:tavLst>
                                        <p:tav tm="0">
                                          <p:val>
                                            <p:strVal val="#ppt_y"/>
                                          </p:val>
                                        </p:tav>
                                        <p:tav tm="100000">
                                          <p:val>
                                            <p:strVal val="#ppt_y"/>
                                          </p:val>
                                        </p:tav>
                                      </p:tavLst>
                                    </p:anim>
                                  </p:childTnLst>
                                </p:cTn>
                              </p:par>
                              <p:par>
                                <p:cTn id="21" presetID="2" presetClass="entr" presetSubtype="8" fill="hold" nodeType="withEffect">
                                  <p:stCondLst>
                                    <p:cond delay="0"/>
                                  </p:stCondLst>
                                  <p:childTnLst>
                                    <p:set>
                                      <p:cBhvr>
                                        <p:cTn id="22" dur="1" fill="hold">
                                          <p:stCondLst>
                                            <p:cond delay="0"/>
                                          </p:stCondLst>
                                        </p:cTn>
                                        <p:tgtEl>
                                          <p:spTgt spid="46"/>
                                        </p:tgtEl>
                                        <p:attrNameLst>
                                          <p:attrName>style.visibility</p:attrName>
                                        </p:attrNameLst>
                                      </p:cBhvr>
                                      <p:to>
                                        <p:strVal val="visible"/>
                                      </p:to>
                                    </p:set>
                                    <p:anim calcmode="lin" valueType="num">
                                      <p:cBhvr additive="base">
                                        <p:cTn id="23" dur="500" fill="hold"/>
                                        <p:tgtEl>
                                          <p:spTgt spid="46"/>
                                        </p:tgtEl>
                                        <p:attrNameLst>
                                          <p:attrName>ppt_x</p:attrName>
                                        </p:attrNameLst>
                                      </p:cBhvr>
                                      <p:tavLst>
                                        <p:tav tm="0">
                                          <p:val>
                                            <p:strVal val="0-#ppt_w/2"/>
                                          </p:val>
                                        </p:tav>
                                        <p:tav tm="100000">
                                          <p:val>
                                            <p:strVal val="#ppt_x"/>
                                          </p:val>
                                        </p:tav>
                                      </p:tavLst>
                                    </p:anim>
                                    <p:anim calcmode="lin" valueType="num">
                                      <p:cBhvr additive="base">
                                        <p:cTn id="24"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696700" y="-429852"/>
            <a:ext cx="6591300" cy="11248621"/>
          </a:xfrm>
          <a:prstGeom prst="rect">
            <a:avLst/>
          </a:prstGeom>
          <a:solidFill>
            <a:srgbClr val="86EAE9"/>
          </a:solidFill>
        </p:spPr>
      </p:sp>
      <p:sp>
        <p:nvSpPr>
          <p:cNvPr id="3" name="AutoShape 3"/>
          <p:cNvSpPr/>
          <p:nvPr/>
        </p:nvSpPr>
        <p:spPr>
          <a:xfrm>
            <a:off x="-1" y="8232718"/>
            <a:ext cx="2546855" cy="45719"/>
          </a:xfrm>
          <a:prstGeom prst="rect">
            <a:avLst/>
          </a:prstGeom>
          <a:solidFill>
            <a:srgbClr val="191919"/>
          </a:solidFill>
        </p:spPr>
      </p:sp>
      <p:sp>
        <p:nvSpPr>
          <p:cNvPr id="4" name="TextBox 4"/>
          <p:cNvSpPr txBox="1"/>
          <p:nvPr/>
        </p:nvSpPr>
        <p:spPr>
          <a:xfrm>
            <a:off x="539457" y="952500"/>
            <a:ext cx="10714858" cy="6052939"/>
          </a:xfrm>
          <a:prstGeom prst="rect">
            <a:avLst/>
          </a:prstGeom>
        </p:spPr>
        <p:txBody>
          <a:bodyPr lIns="0" tIns="0" rIns="0" bIns="0" rtlCol="0" anchor="t">
            <a:spAutoFit/>
          </a:bodyPr>
          <a:lstStyle/>
          <a:p>
            <a:pPr algn="just">
              <a:lnSpc>
                <a:spcPts val="5961"/>
              </a:lnSpc>
            </a:pPr>
            <a:r>
              <a:rPr lang="en-US" sz="4258">
                <a:solidFill>
                  <a:srgbClr val="000000"/>
                </a:solidFill>
                <a:latin typeface="Open Sans"/>
              </a:rPr>
              <a:t>Quân là sinh viên ngành Máy tính của ĐH Khoa học Tự nhiên. </a:t>
            </a:r>
            <a:r>
              <a:rPr lang="en-US" sz="4258" smtClean="0">
                <a:solidFill>
                  <a:srgbClr val="000000"/>
                </a:solidFill>
                <a:latin typeface="Open Sans"/>
              </a:rPr>
              <a:t>Quân vừa “mượn” được 1 thiết bị tên là Raspberry PI có gắn LCD 16x2 và các nút bấm.</a:t>
            </a:r>
            <a:endParaRPr lang="en-US" sz="4258">
              <a:solidFill>
                <a:srgbClr val="000000"/>
              </a:solidFill>
              <a:latin typeface="Open Sans"/>
            </a:endParaRPr>
          </a:p>
          <a:p>
            <a:pPr algn="just">
              <a:lnSpc>
                <a:spcPts val="5821"/>
              </a:lnSpc>
            </a:pPr>
            <a:r>
              <a:rPr lang="en-US" sz="4158" smtClean="0">
                <a:solidFill>
                  <a:srgbClr val="000000"/>
                </a:solidFill>
                <a:latin typeface="Open Sans"/>
              </a:rPr>
              <a:t>Quân muốn xây dựng một Menu động để xem IP của thiết bị, ngày giờ,… Chúng ta hãy cùng sử dụng kiến thức của môn Kiến trúc máy tính để giúp Quân nhé</a:t>
            </a:r>
            <a:endParaRPr lang="en-US" sz="4158">
              <a:solidFill>
                <a:srgbClr val="000000"/>
              </a:solidFill>
              <a:latin typeface="Open Sans"/>
            </a:endParaRPr>
          </a:p>
        </p:txBody>
      </p:sp>
      <p:sp>
        <p:nvSpPr>
          <p:cNvPr id="7" name="TextBox 7"/>
          <p:cNvSpPr txBox="1"/>
          <p:nvPr/>
        </p:nvSpPr>
        <p:spPr>
          <a:xfrm>
            <a:off x="432960" y="7108776"/>
            <a:ext cx="10382147" cy="718145"/>
          </a:xfrm>
          <a:prstGeom prst="rect">
            <a:avLst/>
          </a:prstGeom>
        </p:spPr>
        <p:txBody>
          <a:bodyPr wrap="square" lIns="0" tIns="0" rIns="0" bIns="0" rtlCol="0" anchor="t">
            <a:spAutoFit/>
          </a:bodyPr>
          <a:lstStyle/>
          <a:p>
            <a:pPr algn="ctr">
              <a:lnSpc>
                <a:spcPts val="5553"/>
              </a:lnSpc>
            </a:pPr>
            <a:r>
              <a:rPr lang="en-US" sz="3966" smtClean="0">
                <a:solidFill>
                  <a:srgbClr val="000000"/>
                </a:solidFill>
                <a:latin typeface="Open Sans Extra Bold"/>
              </a:rPr>
              <a:t>PROJECT: Xây dựng Menu </a:t>
            </a:r>
            <a:r>
              <a:rPr lang="en-US" sz="3966" smtClean="0">
                <a:solidFill>
                  <a:srgbClr val="000000"/>
                </a:solidFill>
                <a:latin typeface="Open Sans Extra Bold"/>
              </a:rPr>
              <a:t>động trên LCD</a:t>
            </a:r>
            <a:endParaRPr lang="en-US" sz="3966">
              <a:solidFill>
                <a:srgbClr val="000000"/>
              </a:solidFill>
              <a:latin typeface="Open Sans Extra Bold"/>
            </a:endParaRPr>
          </a:p>
        </p:txBody>
      </p:sp>
      <p:sp>
        <p:nvSpPr>
          <p:cNvPr id="8" name="TextBox 8"/>
          <p:cNvSpPr txBox="1"/>
          <p:nvPr/>
        </p:nvSpPr>
        <p:spPr>
          <a:xfrm>
            <a:off x="465942" y="131018"/>
            <a:ext cx="3041943" cy="897682"/>
          </a:xfrm>
          <a:prstGeom prst="rect">
            <a:avLst/>
          </a:prstGeom>
        </p:spPr>
        <p:txBody>
          <a:bodyPr wrap="square" lIns="0" tIns="0" rIns="0" bIns="0" rtlCol="0" anchor="t">
            <a:spAutoFit/>
          </a:bodyPr>
          <a:lstStyle/>
          <a:p>
            <a:pPr algn="ctr">
              <a:lnSpc>
                <a:spcPts val="7037"/>
              </a:lnSpc>
            </a:pPr>
            <a:r>
              <a:rPr lang="en-US" sz="5027">
                <a:solidFill>
                  <a:srgbClr val="191919"/>
                </a:solidFill>
                <a:latin typeface="Clear Sans Bold"/>
              </a:rPr>
              <a:t>Giới thiệu</a:t>
            </a:r>
          </a:p>
        </p:txBody>
      </p:sp>
      <p:pic>
        <p:nvPicPr>
          <p:cNvPr id="9" name="Picture 8"/>
          <p:cNvPicPr>
            <a:picLocks noChangeAspect="1"/>
          </p:cNvPicPr>
          <p:nvPr/>
        </p:nvPicPr>
        <p:blipFill>
          <a:blip r:embed="rId2"/>
          <a:stretch>
            <a:fillRect/>
          </a:stretch>
        </p:blipFill>
        <p:spPr>
          <a:xfrm>
            <a:off x="11807992" y="2400300"/>
            <a:ext cx="6368716" cy="488884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0-#ppt_w/2"/>
                                          </p:val>
                                        </p:tav>
                                        <p:tav tm="100000">
                                          <p:val>
                                            <p:strVal val="#ppt_x"/>
                                          </p:val>
                                        </p:tav>
                                      </p:tavLst>
                                    </p:anim>
                                    <p:anim calcmode="lin" valueType="num">
                                      <p:cBhvr additive="base">
                                        <p:cTn id="13" dur="5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8" fill="hold" nodeType="clickEffect">
                                  <p:stCondLst>
                                    <p:cond delay="0"/>
                                  </p:stCondLst>
                                  <p:childTnLst>
                                    <p:set>
                                      <p:cBhvr>
                                        <p:cTn id="17" dur="1" fill="hold">
                                          <p:stCondLst>
                                            <p:cond delay="0"/>
                                          </p:stCondLst>
                                        </p:cTn>
                                        <p:tgtEl>
                                          <p:spTgt spid="3"/>
                                        </p:tgtEl>
                                        <p:attrNameLst>
                                          <p:attrName>style.visibility</p:attrName>
                                        </p:attrNameLst>
                                      </p:cBhvr>
                                      <p:to>
                                        <p:strVal val="visible"/>
                                      </p:to>
                                    </p:set>
                                    <p:anim calcmode="lin" valueType="num">
                                      <p:cBhvr additive="base">
                                        <p:cTn id="18" dur="500" fill="hold"/>
                                        <p:tgtEl>
                                          <p:spTgt spid="3"/>
                                        </p:tgtEl>
                                        <p:attrNameLst>
                                          <p:attrName>ppt_x</p:attrName>
                                        </p:attrNameLst>
                                      </p:cBhvr>
                                      <p:tavLst>
                                        <p:tav tm="0">
                                          <p:val>
                                            <p:strVal val="0-#ppt_w/2"/>
                                          </p:val>
                                        </p:tav>
                                        <p:tav tm="100000">
                                          <p:val>
                                            <p:strVal val="#ppt_x"/>
                                          </p:val>
                                        </p:tav>
                                      </p:tavLst>
                                    </p:anim>
                                    <p:anim calcmode="lin" valueType="num">
                                      <p:cBhvr additive="base">
                                        <p:cTn id="19" dur="500" fill="hold"/>
                                        <p:tgtEl>
                                          <p:spTgt spid="3"/>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7"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37C9EF"/>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86EAE9"/>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86EAE9"/>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86EAE9"/>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20" name="AutoShape 20"/>
          <p:cNvSpPr/>
          <p:nvPr/>
        </p:nvSpPr>
        <p:spPr>
          <a:xfrm>
            <a:off x="6094690" y="6367798"/>
            <a:ext cx="6098620" cy="3287249"/>
          </a:xfrm>
          <a:prstGeom prst="rect">
            <a:avLst/>
          </a:prstGeom>
          <a:solidFill>
            <a:srgbClr val="86EAE9"/>
          </a:solidFill>
        </p:spPr>
      </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a:solidFill>
            <a:srgbClr val="86EAE9"/>
          </a:solidFill>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Tree>
    <p:extLst>
      <p:ext uri="{BB962C8B-B14F-4D97-AF65-F5344CB8AC3E}">
        <p14:creationId xmlns:p14="http://schemas.microsoft.com/office/powerpoint/2010/main" val="55976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24"/>
                                        </p:tgtEl>
                                        <p:attrNameLst>
                                          <p:attrName>style.visibility</p:attrName>
                                        </p:attrNameLst>
                                      </p:cBhvr>
                                      <p:to>
                                        <p:strVal val="visible"/>
                                      </p:to>
                                    </p:set>
                                    <p:anim calcmode="lin" valueType="num">
                                      <p:cBhvr additive="base">
                                        <p:cTn id="11" dur="500" fill="hold"/>
                                        <p:tgtEl>
                                          <p:spTgt spid="24"/>
                                        </p:tgtEl>
                                        <p:attrNameLst>
                                          <p:attrName>ppt_x</p:attrName>
                                        </p:attrNameLst>
                                      </p:cBhvr>
                                      <p:tavLst>
                                        <p:tav tm="0">
                                          <p:val>
                                            <p:strVal val="0-#ppt_w/2"/>
                                          </p:val>
                                        </p:tav>
                                        <p:tav tm="100000">
                                          <p:val>
                                            <p:strVal val="#ppt_x"/>
                                          </p:val>
                                        </p:tav>
                                      </p:tavLst>
                                    </p:anim>
                                    <p:anim calcmode="lin" valueType="num">
                                      <p:cBhvr additive="base">
                                        <p:cTn id="12" dur="500" fill="hold"/>
                                        <p:tgtEl>
                                          <p:spTgt spid="24"/>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additive="base">
                                        <p:cTn id="15" dur="500" fill="hold"/>
                                        <p:tgtEl>
                                          <p:spTgt spid="5"/>
                                        </p:tgtEl>
                                        <p:attrNameLst>
                                          <p:attrName>ppt_x</p:attrName>
                                        </p:attrNameLst>
                                      </p:cBhvr>
                                      <p:tavLst>
                                        <p:tav tm="0">
                                          <p:val>
                                            <p:strVal val="0-#ppt_w/2"/>
                                          </p:val>
                                        </p:tav>
                                        <p:tav tm="100000">
                                          <p:val>
                                            <p:strVal val="#ppt_x"/>
                                          </p:val>
                                        </p:tav>
                                      </p:tavLst>
                                    </p:anim>
                                    <p:anim calcmode="lin" valueType="num">
                                      <p:cBhvr additive="base">
                                        <p:cTn id="16" dur="5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0" y="1028700"/>
            <a:ext cx="17678400" cy="4038600"/>
            <a:chOff x="0" y="0"/>
            <a:chExt cx="6667622" cy="3102323"/>
          </a:xfrm>
        </p:grpSpPr>
        <p:sp>
          <p:nvSpPr>
            <p:cNvPr id="3"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sp>
        <p:nvSpPr>
          <p:cNvPr id="26" name="TextBox 26"/>
          <p:cNvSpPr txBox="1"/>
          <p:nvPr/>
        </p:nvSpPr>
        <p:spPr>
          <a:xfrm>
            <a:off x="200214" y="-104775"/>
            <a:ext cx="4752786" cy="897682"/>
          </a:xfrm>
          <a:prstGeom prst="rect">
            <a:avLst/>
          </a:prstGeom>
        </p:spPr>
        <p:txBody>
          <a:bodyPr wrap="square" lIns="0" tIns="0" rIns="0" bIns="0" rtlCol="0" anchor="t">
            <a:spAutoFit/>
          </a:bodyPr>
          <a:lstStyle/>
          <a:p>
            <a:pPr algn="ctr">
              <a:lnSpc>
                <a:spcPts val="7037"/>
              </a:lnSpc>
            </a:pPr>
            <a:r>
              <a:rPr lang="en-US" sz="5027" smtClean="0">
                <a:solidFill>
                  <a:srgbClr val="191919"/>
                </a:solidFill>
                <a:latin typeface="Open Sans Extra Bold"/>
              </a:rPr>
              <a:t>Các khái niệm</a:t>
            </a:r>
            <a:endParaRPr lang="en-US" sz="5027">
              <a:solidFill>
                <a:srgbClr val="191919"/>
              </a:solidFill>
              <a:latin typeface="Open Sans Extra Bold"/>
            </a:endParaRPr>
          </a:p>
        </p:txBody>
      </p:sp>
      <p:grpSp>
        <p:nvGrpSpPr>
          <p:cNvPr id="27" name="Group 2"/>
          <p:cNvGrpSpPr/>
          <p:nvPr/>
        </p:nvGrpSpPr>
        <p:grpSpPr>
          <a:xfrm>
            <a:off x="326409" y="5524500"/>
            <a:ext cx="17678400" cy="4419600"/>
            <a:chOff x="0" y="0"/>
            <a:chExt cx="6667622" cy="3102323"/>
          </a:xfrm>
        </p:grpSpPr>
        <p:sp>
          <p:nvSpPr>
            <p:cNvPr id="28"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pic>
        <p:nvPicPr>
          <p:cNvPr id="1026" name="Picture 2" descr="Kỹ thuật xây dựng thực đơn nhà hàng hấp dẫ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49200" y="1133475"/>
            <a:ext cx="5105400" cy="3829050"/>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4"/>
          <p:cNvGrpSpPr/>
          <p:nvPr/>
        </p:nvGrpSpPr>
        <p:grpSpPr>
          <a:xfrm>
            <a:off x="781334" y="5829300"/>
            <a:ext cx="7219666" cy="3218533"/>
            <a:chOff x="0" y="-47625"/>
            <a:chExt cx="4692352" cy="4291376"/>
          </a:xfrm>
        </p:grpSpPr>
        <p:sp>
          <p:nvSpPr>
            <p:cNvPr id="31" name="TextBox 5"/>
            <p:cNvSpPr txBox="1"/>
            <p:nvPr/>
          </p:nvSpPr>
          <p:spPr>
            <a:xfrm>
              <a:off x="0" y="-47625"/>
              <a:ext cx="4692352" cy="752343"/>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Màn hình LCD </a:t>
              </a:r>
              <a:endParaRPr lang="en-US" sz="3399" spc="132">
                <a:solidFill>
                  <a:srgbClr val="191919"/>
                </a:solidFill>
                <a:latin typeface="Arimo Bold"/>
              </a:endParaRPr>
            </a:p>
          </p:txBody>
        </p:sp>
        <p:sp>
          <p:nvSpPr>
            <p:cNvPr id="32" name="TextBox 6"/>
            <p:cNvSpPr txBox="1"/>
            <p:nvPr/>
          </p:nvSpPr>
          <p:spPr>
            <a:xfrm>
              <a:off x="0" y="811530"/>
              <a:ext cx="4692352" cy="3432221"/>
            </a:xfrm>
            <a:prstGeom prst="rect">
              <a:avLst/>
            </a:prstGeom>
          </p:spPr>
          <p:txBody>
            <a:bodyPr lIns="0" tIns="0" rIns="0" bIns="0" rtlCol="0" anchor="t">
              <a:spAutoFit/>
            </a:bodyPr>
            <a:lstStyle/>
            <a:p>
              <a:pPr>
                <a:lnSpc>
                  <a:spcPts val="3449"/>
                </a:lnSpc>
              </a:pPr>
              <a:r>
                <a:rPr lang="vi-VN" sz="2299" spc="114">
                  <a:solidFill>
                    <a:srgbClr val="191919"/>
                  </a:solidFill>
                  <a:latin typeface="Arimo"/>
                </a:rPr>
                <a:t>Màn hình tinh thể lỏng LCD (Liquid Crystal Display) được cấu tạo nên bởi các tế bào (các điểm ảnh) chứa tinh thể lỏng với khả năng thay đổi tính phân cực của ánh sáng và thay đổi cường độ ánh sáng truyền qua khi kết hợp với các loại kính lọc phân cực.</a:t>
              </a:r>
              <a:endParaRPr lang="en-US" sz="2299" spc="114">
                <a:solidFill>
                  <a:srgbClr val="191919"/>
                </a:solidFill>
                <a:latin typeface="Arimo"/>
              </a:endParaRPr>
            </a:p>
          </p:txBody>
        </p:sp>
      </p:grpSp>
      <p:sp>
        <p:nvSpPr>
          <p:cNvPr id="35" name="TextBox 6"/>
          <p:cNvSpPr txBox="1"/>
          <p:nvPr/>
        </p:nvSpPr>
        <p:spPr>
          <a:xfrm>
            <a:off x="8159039" y="1175692"/>
            <a:ext cx="4271797" cy="3744615"/>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t">
            <a:spAutoFit/>
          </a:bodyPr>
          <a:lstStyle/>
          <a:p>
            <a:pPr lvl="0" algn="ctr">
              <a:lnSpc>
                <a:spcPts val="4385"/>
              </a:lnSpc>
              <a:spcBef>
                <a:spcPct val="0"/>
              </a:spcBef>
            </a:pPr>
            <a:r>
              <a:rPr lang="en-US" sz="2300" spc="132" smtClean="0">
                <a:solidFill>
                  <a:srgbClr val="191919"/>
                </a:solidFill>
                <a:latin typeface="Arimo" panose="020B0604020202020204" charset="0"/>
                <a:ea typeface="Arimo" panose="020B0604020202020204" charset="0"/>
                <a:cs typeface="Arimo" panose="020B0604020202020204" charset="0"/>
              </a:rPr>
              <a:t> Menu</a:t>
            </a:r>
            <a:endParaRPr lang="en-US" sz="2300" spc="132">
              <a:solidFill>
                <a:srgbClr val="191919"/>
              </a:solidFill>
              <a:latin typeface="Arimo" panose="020B0604020202020204" charset="0"/>
              <a:ea typeface="Arimo" panose="020B0604020202020204" charset="0"/>
              <a:cs typeface="Arimo" panose="020B0604020202020204" charset="0"/>
            </a:endParaRPr>
          </a:p>
          <a:p>
            <a:pPr lvl="0">
              <a:lnSpc>
                <a:spcPts val="4385"/>
              </a:lnSpc>
              <a:spcBef>
                <a:spcPct val="0"/>
              </a:spcBef>
            </a:pPr>
            <a:r>
              <a:rPr lang="en-US" sz="2300" spc="132" smtClean="0">
                <a:solidFill>
                  <a:srgbClr val="191919"/>
                </a:solidFill>
                <a:latin typeface="Arimo" panose="020B0604020202020204" charset="0"/>
                <a:ea typeface="Arimo" panose="020B0604020202020204" charset="0"/>
                <a:cs typeface="Arimo" panose="020B0604020202020204" charset="0"/>
              </a:rPr>
              <a:t> 1</a:t>
            </a:r>
            <a:r>
              <a:rPr lang="en-US" sz="2300" spc="132">
                <a:solidFill>
                  <a:srgbClr val="191919"/>
                </a:solidFill>
                <a:latin typeface="Arimo" panose="020B0604020202020204" charset="0"/>
                <a:ea typeface="Arimo" panose="020B0604020202020204" charset="0"/>
                <a:cs typeface="Arimo" panose="020B0604020202020204" charset="0"/>
              </a:rPr>
              <a:t>. In các sinh </a:t>
            </a:r>
            <a:r>
              <a:rPr lang="en-US" sz="2300" spc="132" smtClean="0">
                <a:solidFill>
                  <a:srgbClr val="191919"/>
                </a:solidFill>
                <a:latin typeface="Arimo" panose="020B0604020202020204" charset="0"/>
                <a:ea typeface="Arimo" panose="020B0604020202020204" charset="0"/>
                <a:cs typeface="Arimo" panose="020B0604020202020204" charset="0"/>
              </a:rPr>
              <a:t>viên</a:t>
            </a:r>
            <a:endParaRPr lang="en-US" sz="2299" spc="114" smtClean="0">
              <a:solidFill>
                <a:srgbClr val="191919"/>
              </a:solidFill>
              <a:latin typeface="Arimo"/>
            </a:endParaRPr>
          </a:p>
          <a:p>
            <a:pPr>
              <a:lnSpc>
                <a:spcPts val="3449"/>
              </a:lnSpc>
            </a:pPr>
            <a:r>
              <a:rPr lang="en-US" sz="2299" spc="114" smtClean="0">
                <a:solidFill>
                  <a:srgbClr val="191919"/>
                </a:solidFill>
                <a:latin typeface="Arimo"/>
              </a:rPr>
              <a:t> 2. In điểm toán sinh viên</a:t>
            </a:r>
          </a:p>
          <a:p>
            <a:pPr>
              <a:lnSpc>
                <a:spcPts val="3449"/>
              </a:lnSpc>
            </a:pPr>
            <a:r>
              <a:rPr lang="en-US" sz="2299" spc="114" smtClean="0">
                <a:solidFill>
                  <a:srgbClr val="191919"/>
                </a:solidFill>
                <a:latin typeface="Arimo"/>
              </a:rPr>
              <a:t> 3. Tính trung bình điểm toán</a:t>
            </a:r>
          </a:p>
          <a:p>
            <a:pPr>
              <a:lnSpc>
                <a:spcPts val="3449"/>
              </a:lnSpc>
            </a:pPr>
            <a:r>
              <a:rPr lang="en-US" sz="2299" spc="114" smtClean="0">
                <a:solidFill>
                  <a:srgbClr val="191919"/>
                </a:solidFill>
                <a:latin typeface="Arimo"/>
              </a:rPr>
              <a:t> 4. Sửa một sinh viên</a:t>
            </a:r>
          </a:p>
          <a:p>
            <a:pPr>
              <a:lnSpc>
                <a:spcPts val="3449"/>
              </a:lnSpc>
            </a:pPr>
            <a:r>
              <a:rPr lang="en-US" sz="2299" spc="114" smtClean="0">
                <a:solidFill>
                  <a:srgbClr val="191919"/>
                </a:solidFill>
                <a:latin typeface="Arimo"/>
              </a:rPr>
              <a:t> 5. Xóa một sinh viên</a:t>
            </a:r>
          </a:p>
          <a:p>
            <a:pPr>
              <a:lnSpc>
                <a:spcPts val="3449"/>
              </a:lnSpc>
            </a:pPr>
            <a:r>
              <a:rPr lang="en-US" sz="2299" spc="114" smtClean="0">
                <a:solidFill>
                  <a:srgbClr val="191919"/>
                </a:solidFill>
                <a:latin typeface="Arimo"/>
              </a:rPr>
              <a:t> ------------------------------</a:t>
            </a:r>
          </a:p>
          <a:p>
            <a:pPr>
              <a:lnSpc>
                <a:spcPts val="3449"/>
              </a:lnSpc>
            </a:pPr>
            <a:r>
              <a:rPr lang="en-US" sz="2299" spc="114" smtClean="0">
                <a:solidFill>
                  <a:srgbClr val="191919"/>
                </a:solidFill>
                <a:latin typeface="Arimo"/>
              </a:rPr>
              <a:t> Lựa chọn: </a:t>
            </a:r>
            <a:endParaRPr lang="en-US" sz="2299" spc="114">
              <a:solidFill>
                <a:srgbClr val="191919"/>
              </a:solidFill>
              <a:latin typeface="Arimo"/>
            </a:endParaRPr>
          </a:p>
        </p:txBody>
      </p:sp>
      <p:sp>
        <p:nvSpPr>
          <p:cNvPr id="37" name="TextBox 5"/>
          <p:cNvSpPr txBox="1"/>
          <p:nvPr/>
        </p:nvSpPr>
        <p:spPr>
          <a:xfrm>
            <a:off x="781334" y="1485900"/>
            <a:ext cx="7095652" cy="522451"/>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Menu </a:t>
            </a:r>
            <a:endParaRPr lang="en-US" sz="3399" spc="132">
              <a:solidFill>
                <a:srgbClr val="191919"/>
              </a:solidFill>
              <a:latin typeface="Arimo Bold"/>
            </a:endParaRPr>
          </a:p>
        </p:txBody>
      </p:sp>
      <p:sp>
        <p:nvSpPr>
          <p:cNvPr id="38" name="TextBox 6"/>
          <p:cNvSpPr txBox="1"/>
          <p:nvPr/>
        </p:nvSpPr>
        <p:spPr>
          <a:xfrm>
            <a:off x="781334" y="2130266"/>
            <a:ext cx="7095652" cy="1308050"/>
          </a:xfrm>
          <a:prstGeom prst="rect">
            <a:avLst/>
          </a:prstGeom>
        </p:spPr>
        <p:txBody>
          <a:bodyPr lIns="0" tIns="0" rIns="0" bIns="0" rtlCol="0" anchor="t">
            <a:spAutoFit/>
          </a:bodyPr>
          <a:lstStyle/>
          <a:p>
            <a:pPr>
              <a:lnSpc>
                <a:spcPts val="3449"/>
              </a:lnSpc>
            </a:pPr>
            <a:r>
              <a:rPr lang="en-US" sz="2299" spc="114" smtClean="0">
                <a:solidFill>
                  <a:srgbClr val="191919"/>
                </a:solidFill>
                <a:latin typeface="Arimo"/>
              </a:rPr>
              <a:t>M</a:t>
            </a:r>
            <a:r>
              <a:rPr lang="vi-VN" sz="2299" spc="114" smtClean="0">
                <a:solidFill>
                  <a:srgbClr val="191919"/>
                </a:solidFill>
                <a:latin typeface="Arimo"/>
              </a:rPr>
              <a:t>enu </a:t>
            </a:r>
            <a:r>
              <a:rPr lang="vi-VN" sz="2299" spc="114">
                <a:solidFill>
                  <a:srgbClr val="191919"/>
                </a:solidFill>
                <a:latin typeface="Arimo"/>
              </a:rPr>
              <a:t>là danh sách các tùy chọn hoặc các lệnh được trình bày ra cho người </a:t>
            </a:r>
            <a:r>
              <a:rPr lang="vi-VN" sz="2299" spc="114" smtClean="0">
                <a:solidFill>
                  <a:srgbClr val="191919"/>
                </a:solidFill>
                <a:latin typeface="Arimo"/>
              </a:rPr>
              <a:t>d</a:t>
            </a:r>
            <a:r>
              <a:rPr lang="en-US" sz="2299" spc="114">
                <a:solidFill>
                  <a:srgbClr val="191919"/>
                </a:solidFill>
                <a:latin typeface="Arimo"/>
              </a:rPr>
              <a:t>ù</a:t>
            </a:r>
            <a:r>
              <a:rPr lang="vi-VN" sz="2299" spc="114" smtClean="0">
                <a:solidFill>
                  <a:srgbClr val="191919"/>
                </a:solidFill>
                <a:latin typeface="Arimo"/>
              </a:rPr>
              <a:t>ng</a:t>
            </a:r>
            <a:r>
              <a:rPr lang="en-US" sz="2299" spc="114" smtClean="0">
                <a:solidFill>
                  <a:srgbClr val="191919"/>
                </a:solidFill>
                <a:latin typeface="Arimo"/>
              </a:rPr>
              <a:t>. Hay</a:t>
            </a:r>
            <a:r>
              <a:rPr lang="vi-VN" sz="2299" spc="114" smtClean="0">
                <a:solidFill>
                  <a:srgbClr val="191919"/>
                </a:solidFill>
                <a:latin typeface="Arimo"/>
              </a:rPr>
              <a:t> </a:t>
            </a:r>
            <a:r>
              <a:rPr lang="en-US" sz="2299" spc="114">
                <a:solidFill>
                  <a:srgbClr val="191919"/>
                </a:solidFill>
                <a:latin typeface="Arimo"/>
              </a:rPr>
              <a:t>M</a:t>
            </a:r>
            <a:r>
              <a:rPr lang="vi-VN" sz="2299" spc="114" smtClean="0">
                <a:solidFill>
                  <a:srgbClr val="191919"/>
                </a:solidFill>
                <a:latin typeface="Arimo"/>
              </a:rPr>
              <a:t>enu </a:t>
            </a:r>
            <a:r>
              <a:rPr lang="vi-VN" sz="2299" spc="114">
                <a:solidFill>
                  <a:srgbClr val="191919"/>
                </a:solidFill>
                <a:latin typeface="Arimo"/>
              </a:rPr>
              <a:t>là giao diện người dùng của hệ thống</a:t>
            </a:r>
            <a:r>
              <a:rPr lang="en-US" sz="2299" spc="114">
                <a:solidFill>
                  <a:srgbClr val="191919"/>
                </a:solidFill>
                <a:latin typeface="Arimo"/>
              </a:rPr>
              <a:t> </a:t>
            </a:r>
          </a:p>
        </p:txBody>
      </p:sp>
      <p:pic>
        <p:nvPicPr>
          <p:cNvPr id="1032" name="Picture 8" descr="Màn hình LCD là gì? - Thegioididong.co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5364" y="5617624"/>
            <a:ext cx="6858000" cy="428625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 calcmode="lin" valueType="num">
                                      <p:cBhvr additive="base">
                                        <p:cTn id="13" dur="500" fill="hold"/>
                                        <p:tgtEl>
                                          <p:spTgt spid="1026"/>
                                        </p:tgtEl>
                                        <p:attrNameLst>
                                          <p:attrName>ppt_x</p:attrName>
                                        </p:attrNameLst>
                                      </p:cBhvr>
                                      <p:tavLst>
                                        <p:tav tm="0">
                                          <p:val>
                                            <p:strVal val="1+#ppt_w/2"/>
                                          </p:val>
                                        </p:tav>
                                        <p:tav tm="100000">
                                          <p:val>
                                            <p:strVal val="#ppt_x"/>
                                          </p:val>
                                        </p:tav>
                                      </p:tavLst>
                                    </p:anim>
                                    <p:anim calcmode="lin" valueType="num">
                                      <p:cBhvr additive="base">
                                        <p:cTn id="14" dur="500" fill="hold"/>
                                        <p:tgtEl>
                                          <p:spTgt spid="1026"/>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38"/>
                                        </p:tgtEl>
                                        <p:attrNameLst>
                                          <p:attrName>style.visibility</p:attrName>
                                        </p:attrNameLst>
                                      </p:cBhvr>
                                      <p:to>
                                        <p:strVal val="visible"/>
                                      </p:to>
                                    </p:set>
                                    <p:anim calcmode="lin" valueType="num">
                                      <p:cBhvr additive="base">
                                        <p:cTn id="19" dur="500" fill="hold"/>
                                        <p:tgtEl>
                                          <p:spTgt spid="38"/>
                                        </p:tgtEl>
                                        <p:attrNameLst>
                                          <p:attrName>ppt_x</p:attrName>
                                        </p:attrNameLst>
                                      </p:cBhvr>
                                      <p:tavLst>
                                        <p:tav tm="0">
                                          <p:val>
                                            <p:strVal val="0-#ppt_w/2"/>
                                          </p:val>
                                        </p:tav>
                                        <p:tav tm="100000">
                                          <p:val>
                                            <p:strVal val="#ppt_x"/>
                                          </p:val>
                                        </p:tav>
                                      </p:tavLst>
                                    </p:anim>
                                    <p:anim calcmode="lin" valueType="num">
                                      <p:cBhvr additive="base">
                                        <p:cTn id="20"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fill="hold" grpId="0" nodeType="clickEffect">
                                  <p:stCondLst>
                                    <p:cond delay="0"/>
                                  </p:stCondLst>
                                  <p:childTnLst>
                                    <p:set>
                                      <p:cBhvr>
                                        <p:cTn id="24" dur="1" fill="hold">
                                          <p:stCondLst>
                                            <p:cond delay="0"/>
                                          </p:stCondLst>
                                        </p:cTn>
                                        <p:tgtEl>
                                          <p:spTgt spid="35"/>
                                        </p:tgtEl>
                                        <p:attrNameLst>
                                          <p:attrName>style.visibility</p:attrName>
                                        </p:attrNameLst>
                                      </p:cBhvr>
                                      <p:to>
                                        <p:strVal val="visible"/>
                                      </p:to>
                                    </p:set>
                                    <p:anim calcmode="lin" valueType="num">
                                      <p:cBhvr additive="base">
                                        <p:cTn id="25" dur="500" fill="hold"/>
                                        <p:tgtEl>
                                          <p:spTgt spid="35"/>
                                        </p:tgtEl>
                                        <p:attrNameLst>
                                          <p:attrName>ppt_x</p:attrName>
                                        </p:attrNameLst>
                                      </p:cBhvr>
                                      <p:tavLst>
                                        <p:tav tm="0">
                                          <p:val>
                                            <p:strVal val="1+#ppt_w/2"/>
                                          </p:val>
                                        </p:tav>
                                        <p:tav tm="100000">
                                          <p:val>
                                            <p:strVal val="#ppt_x"/>
                                          </p:val>
                                        </p:tav>
                                      </p:tavLst>
                                    </p:anim>
                                    <p:anim calcmode="lin" valueType="num">
                                      <p:cBhvr additive="base">
                                        <p:cTn id="26" dur="500" fill="hold"/>
                                        <p:tgtEl>
                                          <p:spTgt spid="35"/>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0"/>
                                        </p:tgtEl>
                                        <p:attrNameLst>
                                          <p:attrName>style.visibility</p:attrName>
                                        </p:attrNameLst>
                                      </p:cBhvr>
                                      <p:to>
                                        <p:strVal val="visible"/>
                                      </p:to>
                                    </p:set>
                                    <p:anim calcmode="lin" valueType="num">
                                      <p:cBhvr additive="base">
                                        <p:cTn id="31" dur="500" fill="hold"/>
                                        <p:tgtEl>
                                          <p:spTgt spid="30"/>
                                        </p:tgtEl>
                                        <p:attrNameLst>
                                          <p:attrName>ppt_x</p:attrName>
                                        </p:attrNameLst>
                                      </p:cBhvr>
                                      <p:tavLst>
                                        <p:tav tm="0">
                                          <p:val>
                                            <p:strVal val="#ppt_x"/>
                                          </p:val>
                                        </p:tav>
                                        <p:tav tm="100000">
                                          <p:val>
                                            <p:strVal val="#ppt_x"/>
                                          </p:val>
                                        </p:tav>
                                      </p:tavLst>
                                    </p:anim>
                                    <p:anim calcmode="lin" valueType="num">
                                      <p:cBhvr additive="base">
                                        <p:cTn id="32"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2" fill="hold" nodeType="clickEffect">
                                  <p:stCondLst>
                                    <p:cond delay="0"/>
                                  </p:stCondLst>
                                  <p:childTnLst>
                                    <p:set>
                                      <p:cBhvr>
                                        <p:cTn id="36" dur="1" fill="hold">
                                          <p:stCondLst>
                                            <p:cond delay="0"/>
                                          </p:stCondLst>
                                        </p:cTn>
                                        <p:tgtEl>
                                          <p:spTgt spid="1032"/>
                                        </p:tgtEl>
                                        <p:attrNameLst>
                                          <p:attrName>style.visibility</p:attrName>
                                        </p:attrNameLst>
                                      </p:cBhvr>
                                      <p:to>
                                        <p:strVal val="visible"/>
                                      </p:to>
                                    </p:set>
                                    <p:anim calcmode="lin" valueType="num">
                                      <p:cBhvr additive="base">
                                        <p:cTn id="37" dur="500" fill="hold"/>
                                        <p:tgtEl>
                                          <p:spTgt spid="1032"/>
                                        </p:tgtEl>
                                        <p:attrNameLst>
                                          <p:attrName>ppt_x</p:attrName>
                                        </p:attrNameLst>
                                      </p:cBhvr>
                                      <p:tavLst>
                                        <p:tav tm="0">
                                          <p:val>
                                            <p:strVal val="1+#ppt_w/2"/>
                                          </p:val>
                                        </p:tav>
                                        <p:tav tm="100000">
                                          <p:val>
                                            <p:strVal val="#ppt_x"/>
                                          </p:val>
                                        </p:tav>
                                      </p:tavLst>
                                    </p:anim>
                                    <p:anim calcmode="lin" valueType="num">
                                      <p:cBhvr additive="base">
                                        <p:cTn id="38" dur="500" fill="hold"/>
                                        <p:tgtEl>
                                          <p:spTgt spid="10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7" grpId="0"/>
      <p:bldP spid="3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929517" y="965895"/>
            <a:ext cx="8428965" cy="1090403"/>
            <a:chOff x="0" y="-47625"/>
            <a:chExt cx="11238620" cy="1453870"/>
          </a:xfrm>
        </p:grpSpPr>
        <p:sp>
          <p:nvSpPr>
            <p:cNvPr id="3" name="TextBox 3"/>
            <p:cNvSpPr txBox="1"/>
            <p:nvPr/>
          </p:nvSpPr>
          <p:spPr>
            <a:xfrm>
              <a:off x="0" y="-47625"/>
              <a:ext cx="11238620" cy="803638"/>
            </a:xfrm>
            <a:prstGeom prst="rect">
              <a:avLst/>
            </a:prstGeom>
          </p:spPr>
          <p:txBody>
            <a:bodyPr lIns="0" tIns="0" rIns="0" bIns="0" rtlCol="0" anchor="t">
              <a:spAutoFit/>
            </a:bodyPr>
            <a:lstStyle/>
            <a:p>
              <a:pPr marL="0" lvl="0" indent="0" algn="ctr">
                <a:lnSpc>
                  <a:spcPts val="4716"/>
                </a:lnSpc>
                <a:spcBef>
                  <a:spcPct val="0"/>
                </a:spcBef>
              </a:pPr>
              <a:r>
                <a:rPr lang="en-US" sz="3600" spc="107" smtClean="0">
                  <a:solidFill>
                    <a:srgbClr val="191919"/>
                  </a:solidFill>
                  <a:latin typeface="Clear Sans Bold"/>
                </a:rPr>
                <a:t>Xây dựng Menu động trên LCD</a:t>
              </a:r>
              <a:endParaRPr lang="en-US" sz="3600" spc="107">
                <a:solidFill>
                  <a:srgbClr val="191919"/>
                </a:solidFill>
                <a:latin typeface="Clear Sans Bold"/>
              </a:endParaRPr>
            </a:p>
          </p:txBody>
        </p:sp>
        <p:sp>
          <p:nvSpPr>
            <p:cNvPr id="4" name="TextBox 4"/>
            <p:cNvSpPr txBox="1"/>
            <p:nvPr/>
          </p:nvSpPr>
          <p:spPr>
            <a:xfrm>
              <a:off x="0" y="790692"/>
              <a:ext cx="11238620" cy="615553"/>
            </a:xfrm>
            <a:prstGeom prst="rect">
              <a:avLst/>
            </a:prstGeom>
          </p:spPr>
          <p:txBody>
            <a:bodyPr lIns="0" tIns="0" rIns="0" bIns="0" rtlCol="0" anchor="t">
              <a:spAutoFit/>
            </a:bodyPr>
            <a:lstStyle/>
            <a:p>
              <a:pPr marL="0" lvl="0" indent="0" algn="ctr">
                <a:lnSpc>
                  <a:spcPts val="3640"/>
                </a:lnSpc>
              </a:pPr>
              <a:r>
                <a:rPr lang="en-US" sz="2600" spc="130" smtClean="0">
                  <a:solidFill>
                    <a:srgbClr val="191919"/>
                  </a:solidFill>
                  <a:latin typeface="Arimo"/>
                </a:rPr>
                <a:t>GR10</a:t>
              </a:r>
              <a:endParaRPr lang="en-US" sz="2600" spc="130">
                <a:solidFill>
                  <a:srgbClr val="191919"/>
                </a:solidFill>
                <a:latin typeface="Arimo"/>
              </a:endParaRPr>
            </a:p>
          </p:txBody>
        </p:sp>
      </p:grpSp>
      <p:sp>
        <p:nvSpPr>
          <p:cNvPr id="5" name="AutoShape 5"/>
          <p:cNvSpPr/>
          <p:nvPr/>
        </p:nvSpPr>
        <p:spPr>
          <a:xfrm>
            <a:off x="9144000" y="3080548"/>
            <a:ext cx="9144000" cy="3287249"/>
          </a:xfrm>
          <a:prstGeom prst="rect">
            <a:avLst/>
          </a:prstGeom>
          <a:solidFill>
            <a:srgbClr val="86EAE9"/>
          </a:solidFill>
        </p:spPr>
      </p:sp>
      <p:grpSp>
        <p:nvGrpSpPr>
          <p:cNvPr id="6" name="Group 6"/>
          <p:cNvGrpSpPr/>
          <p:nvPr/>
        </p:nvGrpSpPr>
        <p:grpSpPr>
          <a:xfrm>
            <a:off x="10538214" y="3954548"/>
            <a:ext cx="783092" cy="1539250"/>
            <a:chOff x="0" y="0"/>
            <a:chExt cx="1044123" cy="2052334"/>
          </a:xfrm>
        </p:grpSpPr>
        <p:pic>
          <p:nvPicPr>
            <p:cNvPr id="7" name="Picture 7"/>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8" name="TextBox 8"/>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EDAD8"/>
                  </a:solidFill>
                  <a:latin typeface="Clear Sans Bold"/>
                </a:rPr>
                <a:t>02</a:t>
              </a:r>
            </a:p>
          </p:txBody>
        </p:sp>
      </p:grpSp>
      <p:sp>
        <p:nvSpPr>
          <p:cNvPr id="9" name="AutoShape 9"/>
          <p:cNvSpPr/>
          <p:nvPr/>
        </p:nvSpPr>
        <p:spPr>
          <a:xfrm>
            <a:off x="12189380" y="6367798"/>
            <a:ext cx="6098620" cy="3287249"/>
          </a:xfrm>
          <a:prstGeom prst="rect">
            <a:avLst/>
          </a:prstGeom>
          <a:solidFill>
            <a:srgbClr val="86EAE9"/>
          </a:solidFill>
        </p:spPr>
      </p:sp>
      <p:grpSp>
        <p:nvGrpSpPr>
          <p:cNvPr id="10" name="Group 10"/>
          <p:cNvGrpSpPr/>
          <p:nvPr/>
        </p:nvGrpSpPr>
        <p:grpSpPr>
          <a:xfrm rot="-8100000">
            <a:off x="8894728" y="4475208"/>
            <a:ext cx="498728" cy="497930"/>
            <a:chOff x="0" y="0"/>
            <a:chExt cx="6350000" cy="6339840"/>
          </a:xfrm>
        </p:grpSpPr>
        <p:sp>
          <p:nvSpPr>
            <p:cNvPr id="11" name="Freeform 11"/>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86EAE9"/>
            </a:solidFill>
          </p:spPr>
        </p:sp>
      </p:grpSp>
      <p:sp>
        <p:nvSpPr>
          <p:cNvPr id="12" name="AutoShape 12"/>
          <p:cNvSpPr/>
          <p:nvPr/>
        </p:nvSpPr>
        <p:spPr>
          <a:xfrm>
            <a:off x="0" y="3080548"/>
            <a:ext cx="9144000" cy="3287249"/>
          </a:xfrm>
          <a:prstGeom prst="rect">
            <a:avLst/>
          </a:prstGeom>
          <a:solidFill>
            <a:srgbClr val="86EAE9"/>
          </a:solidFill>
        </p:spPr>
      </p:sp>
      <p:grpSp>
        <p:nvGrpSpPr>
          <p:cNvPr id="13" name="Group 13"/>
          <p:cNvGrpSpPr/>
          <p:nvPr/>
        </p:nvGrpSpPr>
        <p:grpSpPr>
          <a:xfrm>
            <a:off x="1309198" y="3954548"/>
            <a:ext cx="783092" cy="1539250"/>
            <a:chOff x="0" y="0"/>
            <a:chExt cx="1044123" cy="2052334"/>
          </a:xfrm>
        </p:grpSpPr>
        <p:pic>
          <p:nvPicPr>
            <p:cNvPr id="14" name="Picture 1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5" name="TextBox 1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86EAE9"/>
                  </a:solidFill>
                  <a:latin typeface="Clear Sans Bold"/>
                </a:rPr>
                <a:t>01</a:t>
              </a:r>
            </a:p>
          </p:txBody>
        </p:sp>
      </p:grpSp>
      <p:sp>
        <p:nvSpPr>
          <p:cNvPr id="16" name="AutoShape 16"/>
          <p:cNvSpPr/>
          <p:nvPr/>
        </p:nvSpPr>
        <p:spPr>
          <a:xfrm>
            <a:off x="0" y="6367798"/>
            <a:ext cx="6098620" cy="3287249"/>
          </a:xfrm>
          <a:prstGeom prst="rect">
            <a:avLst/>
          </a:prstGeom>
          <a:solidFill>
            <a:srgbClr val="37C9EF"/>
          </a:solidFill>
        </p:spPr>
      </p:sp>
      <p:grpSp>
        <p:nvGrpSpPr>
          <p:cNvPr id="17" name="Group 17"/>
          <p:cNvGrpSpPr/>
          <p:nvPr/>
        </p:nvGrpSpPr>
        <p:grpSpPr>
          <a:xfrm>
            <a:off x="814884" y="7241797"/>
            <a:ext cx="783092" cy="1539250"/>
            <a:chOff x="0" y="0"/>
            <a:chExt cx="1044123" cy="2052334"/>
          </a:xfrm>
        </p:grpSpPr>
        <p:pic>
          <p:nvPicPr>
            <p:cNvPr id="18" name="Picture 1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19" name="TextBox 19"/>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37C9EF"/>
                  </a:solidFill>
                  <a:latin typeface="Clear Sans Bold"/>
                </a:rPr>
                <a:t>03</a:t>
              </a:r>
            </a:p>
          </p:txBody>
        </p:sp>
      </p:grpSp>
      <p:sp>
        <p:nvSpPr>
          <p:cNvPr id="20" name="AutoShape 20"/>
          <p:cNvSpPr/>
          <p:nvPr/>
        </p:nvSpPr>
        <p:spPr>
          <a:xfrm>
            <a:off x="6094690" y="6367798"/>
            <a:ext cx="6098620" cy="3287249"/>
          </a:xfrm>
          <a:prstGeom prst="rect">
            <a:avLst/>
          </a:prstGeom>
          <a:solidFill>
            <a:srgbClr val="86EAE9"/>
          </a:solidFill>
        </p:spPr>
      </p:sp>
      <p:grpSp>
        <p:nvGrpSpPr>
          <p:cNvPr id="21" name="Group 21"/>
          <p:cNvGrpSpPr/>
          <p:nvPr/>
        </p:nvGrpSpPr>
        <p:grpSpPr>
          <a:xfrm>
            <a:off x="2711049" y="4276406"/>
            <a:ext cx="4879540" cy="895534"/>
            <a:chOff x="0" y="0"/>
            <a:chExt cx="6506053" cy="1194045"/>
          </a:xfrm>
        </p:grpSpPr>
        <p:sp>
          <p:nvSpPr>
            <p:cNvPr id="22" name="TextBox 22"/>
            <p:cNvSpPr txBox="1"/>
            <p:nvPr/>
          </p:nvSpPr>
          <p:spPr>
            <a:xfrm>
              <a:off x="0" y="731765"/>
              <a:ext cx="6506053" cy="451485"/>
            </a:xfrm>
            <a:prstGeom prst="rect">
              <a:avLst/>
            </a:prstGeom>
          </p:spPr>
          <p:txBody>
            <a:bodyPr lIns="0" tIns="0" rIns="0" bIns="0" rtlCol="0" anchor="t">
              <a:spAutoFit/>
            </a:bodyPr>
            <a:lstStyle/>
            <a:p>
              <a:pPr>
                <a:lnSpc>
                  <a:spcPts val="2887"/>
                </a:lnSpc>
              </a:pPr>
              <a:r>
                <a:rPr lang="en-US" sz="1925" spc="96">
                  <a:solidFill>
                    <a:srgbClr val="FFFFFF"/>
                  </a:solidFill>
                  <a:latin typeface="Arimo"/>
                </a:rPr>
                <a:t>Giới thiệu chủ đề, thành viên nhóm.</a:t>
              </a:r>
            </a:p>
          </p:txBody>
        </p:sp>
        <p:sp>
          <p:nvSpPr>
            <p:cNvPr id="23" name="TextBox 23"/>
            <p:cNvSpPr txBox="1"/>
            <p:nvPr/>
          </p:nvSpPr>
          <p:spPr>
            <a:xfrm>
              <a:off x="0" y="-38100"/>
              <a:ext cx="6506053" cy="557276"/>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GIỚI THIỆU</a:t>
              </a:r>
            </a:p>
          </p:txBody>
        </p:sp>
      </p:grpSp>
      <p:grpSp>
        <p:nvGrpSpPr>
          <p:cNvPr id="24" name="Group 24"/>
          <p:cNvGrpSpPr/>
          <p:nvPr/>
        </p:nvGrpSpPr>
        <p:grpSpPr>
          <a:xfrm>
            <a:off x="11855049" y="4062094"/>
            <a:ext cx="4879540" cy="949261"/>
            <a:chOff x="0" y="-38100"/>
            <a:chExt cx="6506053" cy="1265681"/>
          </a:xfrm>
        </p:grpSpPr>
        <p:sp>
          <p:nvSpPr>
            <p:cNvPr id="25" name="TextBox 25"/>
            <p:cNvSpPr txBox="1"/>
            <p:nvPr/>
          </p:nvSpPr>
          <p:spPr>
            <a:xfrm>
              <a:off x="0" y="714620"/>
              <a:ext cx="6506053"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Khái </a:t>
              </a:r>
              <a:r>
                <a:rPr lang="en-US" sz="2000" spc="100">
                  <a:solidFill>
                    <a:srgbClr val="FFFFFF"/>
                  </a:solidFill>
                  <a:latin typeface="Arimo"/>
                </a:rPr>
                <a:t>niệm menu, LCD</a:t>
              </a:r>
            </a:p>
          </p:txBody>
        </p:sp>
        <p:sp>
          <p:nvSpPr>
            <p:cNvPr id="26" name="TextBox 26"/>
            <p:cNvSpPr txBox="1"/>
            <p:nvPr/>
          </p:nvSpPr>
          <p:spPr>
            <a:xfrm>
              <a:off x="0" y="-38100"/>
              <a:ext cx="6506053" cy="581356"/>
            </a:xfrm>
            <a:prstGeom prst="rect">
              <a:avLst/>
            </a:prstGeom>
          </p:spPr>
          <p:txBody>
            <a:bodyPr lIns="0" tIns="0" rIns="0" bIns="0" rtlCol="0" anchor="t">
              <a:spAutoFit/>
            </a:bodyPr>
            <a:lstStyle/>
            <a:p>
              <a:pPr marL="0" lvl="0" indent="0" algn="l">
                <a:lnSpc>
                  <a:spcPts val="3354"/>
                </a:lnSpc>
                <a:spcBef>
                  <a:spcPct val="0"/>
                </a:spcBef>
              </a:pPr>
              <a:r>
                <a:rPr lang="en-US" sz="2600" spc="101" smtClean="0">
                  <a:solidFill>
                    <a:srgbClr val="FFFFFF"/>
                  </a:solidFill>
                  <a:latin typeface="Arimo Bold"/>
                </a:rPr>
                <a:t>CÁC KHÁI NIỆM</a:t>
              </a:r>
              <a:endParaRPr lang="en-US" sz="2600" spc="101">
                <a:solidFill>
                  <a:srgbClr val="FFFFFF"/>
                </a:solidFill>
                <a:latin typeface="Arimo Bold"/>
              </a:endParaRPr>
            </a:p>
          </p:txBody>
        </p:sp>
      </p:grpSp>
      <p:grpSp>
        <p:nvGrpSpPr>
          <p:cNvPr id="27" name="Group 27"/>
          <p:cNvGrpSpPr/>
          <p:nvPr/>
        </p:nvGrpSpPr>
        <p:grpSpPr>
          <a:xfrm>
            <a:off x="2222658" y="7401540"/>
            <a:ext cx="3100253" cy="859297"/>
            <a:chOff x="0" y="18796"/>
            <a:chExt cx="4133670" cy="1145729"/>
          </a:xfrm>
        </p:grpSpPr>
        <p:sp>
          <p:nvSpPr>
            <p:cNvPr id="28" name="TextBox 28"/>
            <p:cNvSpPr txBox="1"/>
            <p:nvPr/>
          </p:nvSpPr>
          <p:spPr>
            <a:xfrm>
              <a:off x="0" y="701920"/>
              <a:ext cx="4133670" cy="462605"/>
            </a:xfrm>
            <a:prstGeom prst="rect">
              <a:avLst/>
            </a:prstGeom>
          </p:spPr>
          <p:txBody>
            <a:bodyPr lIns="0" tIns="0" rIns="0" bIns="0" rtlCol="0" anchor="t">
              <a:spAutoFit/>
            </a:bodyPr>
            <a:lstStyle/>
            <a:p>
              <a:pPr>
                <a:lnSpc>
                  <a:spcPts val="3000"/>
                </a:lnSpc>
              </a:pPr>
              <a:r>
                <a:rPr lang="en-US" sz="2000" spc="100">
                  <a:solidFill>
                    <a:srgbClr val="FFFFFF"/>
                  </a:solidFill>
                  <a:latin typeface="Arimo"/>
                </a:rPr>
                <a:t>Các loại Menu, LCD</a:t>
              </a:r>
            </a:p>
          </p:txBody>
        </p:sp>
        <p:sp>
          <p:nvSpPr>
            <p:cNvPr id="29" name="TextBox 29"/>
            <p:cNvSpPr txBox="1"/>
            <p:nvPr/>
          </p:nvSpPr>
          <p:spPr>
            <a:xfrm>
              <a:off x="0" y="18796"/>
              <a:ext cx="4133670" cy="469274"/>
            </a:xfrm>
            <a:prstGeom prst="rect">
              <a:avLst/>
            </a:prstGeom>
          </p:spPr>
          <p:txBody>
            <a:bodyPr lIns="0" tIns="0" rIns="0" bIns="0" rtlCol="0" anchor="t">
              <a:spAutoFit/>
            </a:bodyPr>
            <a:lstStyle/>
            <a:p>
              <a:pPr lvl="0">
                <a:lnSpc>
                  <a:spcPts val="2967"/>
                </a:lnSpc>
                <a:spcBef>
                  <a:spcPct val="0"/>
                </a:spcBef>
              </a:pPr>
              <a:r>
                <a:rPr lang="en-US" sz="2400" spc="89">
                  <a:solidFill>
                    <a:srgbClr val="FFFFFF"/>
                  </a:solidFill>
                  <a:latin typeface="Bahnschrift SemiBold" panose="020B0502040204020203" pitchFamily="34" charset="0"/>
                </a:rPr>
                <a:t>PHÂN LOẠI</a:t>
              </a:r>
            </a:p>
          </p:txBody>
        </p:sp>
      </p:grpSp>
      <p:grpSp>
        <p:nvGrpSpPr>
          <p:cNvPr id="30" name="Group 30"/>
          <p:cNvGrpSpPr/>
          <p:nvPr/>
        </p:nvGrpSpPr>
        <p:grpSpPr>
          <a:xfrm>
            <a:off x="8317348" y="7168368"/>
            <a:ext cx="3100253" cy="1123162"/>
            <a:chOff x="0" y="-38100"/>
            <a:chExt cx="4133670" cy="1497549"/>
          </a:xfrm>
        </p:grpSpPr>
        <p:sp>
          <p:nvSpPr>
            <p:cNvPr id="31" name="TextBox 31"/>
            <p:cNvSpPr txBox="1"/>
            <p:nvPr/>
          </p:nvSpPr>
          <p:spPr>
            <a:xfrm>
              <a:off x="0" y="980685"/>
              <a:ext cx="4133670" cy="478764"/>
            </a:xfrm>
            <a:prstGeom prst="rect">
              <a:avLst/>
            </a:prstGeom>
          </p:spPr>
          <p:txBody>
            <a:bodyPr lIns="0" tIns="0" rIns="0" bIns="0" rtlCol="0" anchor="t">
              <a:spAutoFit/>
            </a:bodyPr>
            <a:lstStyle/>
            <a:p>
              <a:pPr>
                <a:lnSpc>
                  <a:spcPts val="2775"/>
                </a:lnSpc>
              </a:pPr>
              <a:r>
                <a:rPr lang="en-US" sz="1850" spc="92">
                  <a:solidFill>
                    <a:srgbClr val="FFFFFF"/>
                  </a:solidFill>
                  <a:latin typeface="Arimo"/>
                </a:rPr>
                <a:t>Mô tả </a:t>
              </a:r>
              <a:r>
                <a:rPr lang="en-US" sz="1850" spc="92" smtClean="0">
                  <a:solidFill>
                    <a:srgbClr val="FFFFFF"/>
                  </a:solidFill>
                  <a:latin typeface="Arimo"/>
                </a:rPr>
                <a:t>chương trình.</a:t>
              </a:r>
              <a:endParaRPr lang="en-US" sz="1850" spc="92">
                <a:solidFill>
                  <a:srgbClr val="FFFFFF"/>
                </a:solidFill>
                <a:latin typeface="Arimo"/>
              </a:endParaRPr>
            </a:p>
          </p:txBody>
        </p:sp>
        <p:sp>
          <p:nvSpPr>
            <p:cNvPr id="32" name="TextBox 32"/>
            <p:cNvSpPr txBox="1"/>
            <p:nvPr/>
          </p:nvSpPr>
          <p:spPr>
            <a:xfrm>
              <a:off x="0" y="-38100"/>
              <a:ext cx="4133670" cy="527581"/>
            </a:xfrm>
            <a:prstGeom prst="rect">
              <a:avLst/>
            </a:prstGeom>
          </p:spPr>
          <p:txBody>
            <a:bodyPr lIns="0" tIns="0" rIns="0" bIns="0" rtlCol="0" anchor="t">
              <a:spAutoFit/>
            </a:bodyPr>
            <a:lstStyle/>
            <a:p>
              <a:pPr lvl="0">
                <a:lnSpc>
                  <a:spcPts val="3354"/>
                </a:lnSpc>
                <a:spcBef>
                  <a:spcPct val="0"/>
                </a:spcBef>
              </a:pPr>
              <a:r>
                <a:rPr lang="en-US" sz="2600" spc="101">
                  <a:solidFill>
                    <a:srgbClr val="FFFFFF"/>
                  </a:solidFill>
                  <a:latin typeface="Bahnschrift SemiBold" panose="020B0502040204020203" pitchFamily="34" charset="0"/>
                </a:rPr>
                <a:t>TRIỂN KHAI</a:t>
              </a:r>
            </a:p>
          </p:txBody>
        </p:sp>
      </p:grpSp>
      <p:grpSp>
        <p:nvGrpSpPr>
          <p:cNvPr id="33" name="Group 33"/>
          <p:cNvGrpSpPr/>
          <p:nvPr/>
        </p:nvGrpSpPr>
        <p:grpSpPr>
          <a:xfrm>
            <a:off x="6994590" y="7241797"/>
            <a:ext cx="783092" cy="1539250"/>
            <a:chOff x="0" y="0"/>
            <a:chExt cx="1044123" cy="2052334"/>
          </a:xfrm>
        </p:grpSpPr>
        <p:pic>
          <p:nvPicPr>
            <p:cNvPr id="34" name="Picture 34"/>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35" name="TextBox 35"/>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2C92D5"/>
                  </a:solidFill>
                  <a:latin typeface="Clear Sans Bold"/>
                </a:rPr>
                <a:t>04</a:t>
              </a:r>
            </a:p>
          </p:txBody>
        </p:sp>
      </p:grpSp>
      <p:grpSp>
        <p:nvGrpSpPr>
          <p:cNvPr id="36" name="Group 36"/>
          <p:cNvGrpSpPr/>
          <p:nvPr/>
        </p:nvGrpSpPr>
        <p:grpSpPr>
          <a:xfrm>
            <a:off x="14412038" y="7354106"/>
            <a:ext cx="3100253" cy="944499"/>
            <a:chOff x="0" y="-38100"/>
            <a:chExt cx="4133670" cy="1259332"/>
          </a:xfrm>
        </p:grpSpPr>
        <p:sp>
          <p:nvSpPr>
            <p:cNvPr id="37" name="TextBox 37"/>
            <p:cNvSpPr txBox="1"/>
            <p:nvPr/>
          </p:nvSpPr>
          <p:spPr>
            <a:xfrm>
              <a:off x="0" y="708271"/>
              <a:ext cx="4133670" cy="512961"/>
            </a:xfrm>
            <a:prstGeom prst="rect">
              <a:avLst/>
            </a:prstGeom>
          </p:spPr>
          <p:txBody>
            <a:bodyPr lIns="0" tIns="0" rIns="0" bIns="0" rtlCol="0" anchor="t">
              <a:spAutoFit/>
            </a:bodyPr>
            <a:lstStyle/>
            <a:p>
              <a:pPr>
                <a:lnSpc>
                  <a:spcPts val="3000"/>
                </a:lnSpc>
              </a:pPr>
              <a:r>
                <a:rPr lang="en-US" sz="2000" spc="100" smtClean="0">
                  <a:solidFill>
                    <a:srgbClr val="FFFFFF"/>
                  </a:solidFill>
                  <a:latin typeface="Arimo"/>
                </a:rPr>
                <a:t>Video demo</a:t>
              </a:r>
              <a:endParaRPr lang="en-US" sz="2000" spc="100">
                <a:solidFill>
                  <a:srgbClr val="FFFFFF"/>
                </a:solidFill>
                <a:latin typeface="Arimo"/>
              </a:endParaRPr>
            </a:p>
          </p:txBody>
        </p:sp>
        <p:sp>
          <p:nvSpPr>
            <p:cNvPr id="38" name="TextBox 38"/>
            <p:cNvSpPr txBox="1"/>
            <p:nvPr/>
          </p:nvSpPr>
          <p:spPr>
            <a:xfrm>
              <a:off x="0" y="-38100"/>
              <a:ext cx="4133670" cy="537241"/>
            </a:xfrm>
            <a:prstGeom prst="rect">
              <a:avLst/>
            </a:prstGeom>
          </p:spPr>
          <p:txBody>
            <a:bodyPr lIns="0" tIns="0" rIns="0" bIns="0" rtlCol="0" anchor="t">
              <a:spAutoFit/>
            </a:bodyPr>
            <a:lstStyle/>
            <a:p>
              <a:pPr marL="0" lvl="0" indent="0" algn="l">
                <a:lnSpc>
                  <a:spcPts val="3354"/>
                </a:lnSpc>
                <a:spcBef>
                  <a:spcPct val="0"/>
                </a:spcBef>
              </a:pPr>
              <a:r>
                <a:rPr lang="en-US" sz="2600" spc="101">
                  <a:solidFill>
                    <a:srgbClr val="FFFFFF"/>
                  </a:solidFill>
                  <a:latin typeface="Arimo Bold"/>
                </a:rPr>
                <a:t>KẾT </a:t>
              </a:r>
              <a:r>
                <a:rPr lang="en-US" sz="2600" spc="101" smtClean="0">
                  <a:solidFill>
                    <a:srgbClr val="FFFFFF"/>
                  </a:solidFill>
                  <a:latin typeface="Arimo Bold"/>
                </a:rPr>
                <a:t>QUẢ</a:t>
              </a:r>
              <a:endParaRPr lang="en-US" sz="2600" spc="101">
                <a:solidFill>
                  <a:srgbClr val="FFFFFF"/>
                </a:solidFill>
                <a:latin typeface="Arimo Bold"/>
              </a:endParaRPr>
            </a:p>
          </p:txBody>
        </p:sp>
      </p:grpSp>
      <p:grpSp>
        <p:nvGrpSpPr>
          <p:cNvPr id="39" name="Group 39"/>
          <p:cNvGrpSpPr/>
          <p:nvPr/>
        </p:nvGrpSpPr>
        <p:grpSpPr>
          <a:xfrm>
            <a:off x="13112319" y="7241797"/>
            <a:ext cx="783092" cy="1539250"/>
            <a:chOff x="0" y="0"/>
            <a:chExt cx="1044123" cy="2052334"/>
          </a:xfrm>
        </p:grpSpPr>
        <p:pic>
          <p:nvPicPr>
            <p:cNvPr id="40" name="Picture 40"/>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rcRect l="24562" r="24562"/>
            <a:stretch>
              <a:fillRect/>
            </a:stretch>
          </p:blipFill>
          <p:spPr>
            <a:xfrm>
              <a:off x="0" y="0"/>
              <a:ext cx="1044123" cy="2052334"/>
            </a:xfrm>
            <a:prstGeom prst="rect">
              <a:avLst/>
            </a:prstGeom>
          </p:spPr>
        </p:pic>
        <p:sp>
          <p:nvSpPr>
            <p:cNvPr id="41" name="TextBox 41"/>
            <p:cNvSpPr txBox="1"/>
            <p:nvPr/>
          </p:nvSpPr>
          <p:spPr>
            <a:xfrm>
              <a:off x="135672" y="618370"/>
              <a:ext cx="772779" cy="767969"/>
            </a:xfrm>
            <a:prstGeom prst="rect">
              <a:avLst/>
            </a:prstGeom>
          </p:spPr>
          <p:txBody>
            <a:bodyPr lIns="0" tIns="0" rIns="0" bIns="0" rtlCol="0" anchor="t">
              <a:spAutoFit/>
            </a:bodyPr>
            <a:lstStyle/>
            <a:p>
              <a:pPr marL="0" lvl="0" indent="0" algn="ctr">
                <a:lnSpc>
                  <a:spcPts val="4716"/>
                </a:lnSpc>
                <a:spcBef>
                  <a:spcPct val="0"/>
                </a:spcBef>
              </a:pPr>
              <a:r>
                <a:rPr lang="en-US" sz="3600" u="none">
                  <a:solidFill>
                    <a:srgbClr val="13538A"/>
                  </a:solidFill>
                  <a:latin typeface="Clear Sans Bold"/>
                </a:rPr>
                <a:t>05</a:t>
              </a:r>
            </a:p>
          </p:txBody>
        </p:sp>
      </p:grpSp>
      <p:grpSp>
        <p:nvGrpSpPr>
          <p:cNvPr id="42" name="Group 42"/>
          <p:cNvGrpSpPr/>
          <p:nvPr/>
        </p:nvGrpSpPr>
        <p:grpSpPr>
          <a:xfrm rot="-8100000">
            <a:off x="5820918" y="7762457"/>
            <a:ext cx="498728" cy="497930"/>
            <a:chOff x="0" y="0"/>
            <a:chExt cx="6350000" cy="6339840"/>
          </a:xfrm>
        </p:grpSpPr>
        <p:sp>
          <p:nvSpPr>
            <p:cNvPr id="43" name="Freeform 43"/>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37C9EF"/>
            </a:solidFill>
          </p:spPr>
        </p:sp>
      </p:grpSp>
      <p:grpSp>
        <p:nvGrpSpPr>
          <p:cNvPr id="44" name="Group 44"/>
          <p:cNvGrpSpPr/>
          <p:nvPr/>
        </p:nvGrpSpPr>
        <p:grpSpPr>
          <a:xfrm rot="-8100000">
            <a:off x="11915607" y="7762457"/>
            <a:ext cx="498728" cy="497930"/>
            <a:chOff x="0" y="0"/>
            <a:chExt cx="6350000" cy="6339840"/>
          </a:xfrm>
        </p:grpSpPr>
        <p:sp>
          <p:nvSpPr>
            <p:cNvPr id="45" name="Freeform 45"/>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solidFill>
              <a:srgbClr val="2C92D5"/>
            </a:solidFill>
          </p:spPr>
        </p:sp>
      </p:grpSp>
      <p:grpSp>
        <p:nvGrpSpPr>
          <p:cNvPr id="46" name="Group 46"/>
          <p:cNvGrpSpPr/>
          <p:nvPr/>
        </p:nvGrpSpPr>
        <p:grpSpPr>
          <a:xfrm rot="-8100000">
            <a:off x="8894636" y="4542163"/>
            <a:ext cx="498728" cy="497930"/>
            <a:chOff x="0" y="0"/>
            <a:chExt cx="6350000" cy="6339840"/>
          </a:xfrm>
          <a:solidFill>
            <a:srgbClr val="3EDAD8"/>
          </a:solidFill>
        </p:grpSpPr>
        <p:sp>
          <p:nvSpPr>
            <p:cNvPr id="47" name="Freeform 47"/>
            <p:cNvSpPr/>
            <p:nvPr/>
          </p:nvSpPr>
          <p:spPr>
            <a:xfrm>
              <a:off x="0" y="0"/>
              <a:ext cx="6350000" cy="6339840"/>
            </a:xfrm>
            <a:custGeom>
              <a:avLst/>
              <a:gdLst/>
              <a:ahLst/>
              <a:cxnLst/>
              <a:rect l="l" t="t" r="r" b="b"/>
              <a:pathLst>
                <a:path w="6350000" h="6339840">
                  <a:moveTo>
                    <a:pt x="6350000" y="6339840"/>
                  </a:moveTo>
                  <a:lnTo>
                    <a:pt x="0" y="6339840"/>
                  </a:lnTo>
                  <a:lnTo>
                    <a:pt x="0" y="0"/>
                  </a:lnTo>
                  <a:close/>
                </a:path>
              </a:pathLst>
            </a:custGeom>
            <a:grpFill/>
          </p:spPr>
        </p:sp>
      </p:grpSp>
    </p:spTree>
    <p:extLst>
      <p:ext uri="{BB962C8B-B14F-4D97-AF65-F5344CB8AC3E}">
        <p14:creationId xmlns:p14="http://schemas.microsoft.com/office/powerpoint/2010/main" val="1180315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anim calcmode="lin" valueType="num">
                                      <p:cBhvr additive="base">
                                        <p:cTn id="7" dur="500" fill="hold"/>
                                        <p:tgtEl>
                                          <p:spTgt spid="42"/>
                                        </p:tgtEl>
                                        <p:attrNameLst>
                                          <p:attrName>ppt_x</p:attrName>
                                        </p:attrNameLst>
                                      </p:cBhvr>
                                      <p:tavLst>
                                        <p:tav tm="0">
                                          <p:val>
                                            <p:strVal val="0-#ppt_w/2"/>
                                          </p:val>
                                        </p:tav>
                                        <p:tav tm="100000">
                                          <p:val>
                                            <p:strVal val="#ppt_x"/>
                                          </p:val>
                                        </p:tav>
                                      </p:tavLst>
                                    </p:anim>
                                    <p:anim calcmode="lin" valueType="num">
                                      <p:cBhvr additive="base">
                                        <p:cTn id="8" dur="500" fill="hold"/>
                                        <p:tgtEl>
                                          <p:spTgt spid="42"/>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0-#ppt_w/2"/>
                                          </p:val>
                                        </p:tav>
                                        <p:tav tm="100000">
                                          <p:val>
                                            <p:strVal val="#ppt_x"/>
                                          </p:val>
                                        </p:tav>
                                      </p:tavLst>
                                    </p:anim>
                                    <p:anim calcmode="lin" valueType="num">
                                      <p:cBhvr additive="base">
                                        <p:cTn id="12" dur="500" fill="hold"/>
                                        <p:tgtEl>
                                          <p:spTgt spid="16"/>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0-#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17"/>
                                        </p:tgtEl>
                                        <p:attrNameLst>
                                          <p:attrName>style.visibility</p:attrName>
                                        </p:attrNameLst>
                                      </p:cBhvr>
                                      <p:to>
                                        <p:strVal val="visible"/>
                                      </p:to>
                                    </p:set>
                                    <p:anim calcmode="lin" valueType="num">
                                      <p:cBhvr additive="base">
                                        <p:cTn id="19" dur="500" fill="hold"/>
                                        <p:tgtEl>
                                          <p:spTgt spid="17"/>
                                        </p:tgtEl>
                                        <p:attrNameLst>
                                          <p:attrName>ppt_x</p:attrName>
                                        </p:attrNameLst>
                                      </p:cBhvr>
                                      <p:tavLst>
                                        <p:tav tm="0">
                                          <p:val>
                                            <p:strVal val="0-#ppt_w/2"/>
                                          </p:val>
                                        </p:tav>
                                        <p:tav tm="100000">
                                          <p:val>
                                            <p:strVal val="#ppt_x"/>
                                          </p:val>
                                        </p:tav>
                                      </p:tavLst>
                                    </p:anim>
                                    <p:anim calcmode="lin" valueType="num">
                                      <p:cBhvr additive="base">
                                        <p:cTn id="20"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799" y="1028700"/>
            <a:ext cx="17700009" cy="4038600"/>
            <a:chOff x="0" y="0"/>
            <a:chExt cx="6667622" cy="3102323"/>
          </a:xfrm>
        </p:grpSpPr>
        <p:sp>
          <p:nvSpPr>
            <p:cNvPr id="3"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sp>
        <p:nvSpPr>
          <p:cNvPr id="26" name="TextBox 26"/>
          <p:cNvSpPr txBox="1"/>
          <p:nvPr/>
        </p:nvSpPr>
        <p:spPr>
          <a:xfrm>
            <a:off x="326409" y="132433"/>
            <a:ext cx="4752786" cy="839717"/>
          </a:xfrm>
          <a:prstGeom prst="rect">
            <a:avLst/>
          </a:prstGeom>
        </p:spPr>
        <p:txBody>
          <a:bodyPr wrap="square" lIns="0" tIns="0" rIns="0" bIns="0" rtlCol="0" anchor="t">
            <a:spAutoFit/>
          </a:bodyPr>
          <a:lstStyle/>
          <a:p>
            <a:pPr>
              <a:lnSpc>
                <a:spcPts val="7037"/>
              </a:lnSpc>
            </a:pPr>
            <a:r>
              <a:rPr lang="en-US" sz="5027" smtClean="0">
                <a:solidFill>
                  <a:srgbClr val="191919"/>
                </a:solidFill>
                <a:latin typeface="Open Sans Extra Bold"/>
              </a:rPr>
              <a:t>Phân loại</a:t>
            </a:r>
            <a:endParaRPr lang="en-US" sz="5027">
              <a:solidFill>
                <a:srgbClr val="191919"/>
              </a:solidFill>
              <a:latin typeface="Open Sans Extra Bold"/>
            </a:endParaRPr>
          </a:p>
        </p:txBody>
      </p:sp>
      <p:grpSp>
        <p:nvGrpSpPr>
          <p:cNvPr id="27" name="Group 2"/>
          <p:cNvGrpSpPr/>
          <p:nvPr/>
        </p:nvGrpSpPr>
        <p:grpSpPr>
          <a:xfrm>
            <a:off x="326409" y="5524500"/>
            <a:ext cx="17678400" cy="4419600"/>
            <a:chOff x="0" y="0"/>
            <a:chExt cx="6667622" cy="3102323"/>
          </a:xfrm>
        </p:grpSpPr>
        <p:sp>
          <p:nvSpPr>
            <p:cNvPr id="28"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sp>
        <p:nvSpPr>
          <p:cNvPr id="31" name="TextBox 5"/>
          <p:cNvSpPr txBox="1"/>
          <p:nvPr/>
        </p:nvSpPr>
        <p:spPr>
          <a:xfrm>
            <a:off x="1357667" y="5829300"/>
            <a:ext cx="7219666" cy="522451"/>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Menu động</a:t>
            </a:r>
            <a:endParaRPr lang="en-US" sz="3399" spc="132">
              <a:solidFill>
                <a:srgbClr val="191919"/>
              </a:solidFill>
              <a:latin typeface="Arimo Bold"/>
            </a:endParaRPr>
          </a:p>
        </p:txBody>
      </p:sp>
      <p:sp>
        <p:nvSpPr>
          <p:cNvPr id="32" name="TextBox 6"/>
          <p:cNvSpPr txBox="1"/>
          <p:nvPr/>
        </p:nvSpPr>
        <p:spPr>
          <a:xfrm>
            <a:off x="1357667" y="6473666"/>
            <a:ext cx="7219666" cy="436017"/>
          </a:xfrm>
          <a:prstGeom prst="rect">
            <a:avLst/>
          </a:prstGeom>
        </p:spPr>
        <p:txBody>
          <a:bodyPr lIns="0" tIns="0" rIns="0" bIns="0" rtlCol="0" anchor="t">
            <a:spAutoFit/>
          </a:bodyPr>
          <a:lstStyle/>
          <a:p>
            <a:pPr>
              <a:lnSpc>
                <a:spcPts val="3449"/>
              </a:lnSpc>
            </a:pPr>
            <a:r>
              <a:rPr lang="en-US" sz="2299" spc="114" smtClean="0">
                <a:solidFill>
                  <a:srgbClr val="191919"/>
                </a:solidFill>
                <a:latin typeface="Arimo"/>
              </a:rPr>
              <a:t>Bạn có thể thao tác trên Menu</a:t>
            </a:r>
            <a:endParaRPr lang="en-US" sz="2299" spc="114">
              <a:solidFill>
                <a:srgbClr val="191919"/>
              </a:solidFill>
              <a:latin typeface="Arimo"/>
            </a:endParaRPr>
          </a:p>
        </p:txBody>
      </p:sp>
      <p:sp>
        <p:nvSpPr>
          <p:cNvPr id="35" name="TextBox 6"/>
          <p:cNvSpPr txBox="1"/>
          <p:nvPr/>
        </p:nvSpPr>
        <p:spPr>
          <a:xfrm>
            <a:off x="9296400" y="1175692"/>
            <a:ext cx="4271797" cy="3744615"/>
          </a:xfrm>
          <a:prstGeom prst="rect">
            <a:avLst/>
          </a:prstGeom>
        </p:spPr>
        <p:style>
          <a:lnRef idx="2">
            <a:schemeClr val="accent1"/>
          </a:lnRef>
          <a:fillRef idx="1">
            <a:schemeClr val="lt1"/>
          </a:fillRef>
          <a:effectRef idx="0">
            <a:schemeClr val="accent1"/>
          </a:effectRef>
          <a:fontRef idx="minor">
            <a:schemeClr val="dk1"/>
          </a:fontRef>
        </p:style>
        <p:txBody>
          <a:bodyPr wrap="square" lIns="0" tIns="0" rIns="0" bIns="0" rtlCol="0" anchor="t">
            <a:spAutoFit/>
          </a:bodyPr>
          <a:lstStyle/>
          <a:p>
            <a:pPr lvl="0" algn="ctr">
              <a:lnSpc>
                <a:spcPts val="4385"/>
              </a:lnSpc>
              <a:spcBef>
                <a:spcPct val="0"/>
              </a:spcBef>
            </a:pPr>
            <a:r>
              <a:rPr lang="en-US" sz="2300" spc="132" smtClean="0">
                <a:solidFill>
                  <a:srgbClr val="191919"/>
                </a:solidFill>
                <a:latin typeface="Arimo" panose="020B0604020202020204" charset="0"/>
                <a:ea typeface="Arimo" panose="020B0604020202020204" charset="0"/>
                <a:cs typeface="Arimo" panose="020B0604020202020204" charset="0"/>
              </a:rPr>
              <a:t> Menu</a:t>
            </a:r>
            <a:endParaRPr lang="en-US" sz="2300" spc="132">
              <a:solidFill>
                <a:srgbClr val="191919"/>
              </a:solidFill>
              <a:latin typeface="Arimo" panose="020B0604020202020204" charset="0"/>
              <a:ea typeface="Arimo" panose="020B0604020202020204" charset="0"/>
              <a:cs typeface="Arimo" panose="020B0604020202020204" charset="0"/>
            </a:endParaRPr>
          </a:p>
          <a:p>
            <a:pPr lvl="0">
              <a:lnSpc>
                <a:spcPts val="4385"/>
              </a:lnSpc>
              <a:spcBef>
                <a:spcPct val="0"/>
              </a:spcBef>
            </a:pPr>
            <a:r>
              <a:rPr lang="en-US" sz="2300" spc="132" smtClean="0">
                <a:solidFill>
                  <a:srgbClr val="191919"/>
                </a:solidFill>
                <a:latin typeface="Arimo" panose="020B0604020202020204" charset="0"/>
                <a:ea typeface="Arimo" panose="020B0604020202020204" charset="0"/>
                <a:cs typeface="Arimo" panose="020B0604020202020204" charset="0"/>
              </a:rPr>
              <a:t> 1</a:t>
            </a:r>
            <a:r>
              <a:rPr lang="en-US" sz="2300" spc="132">
                <a:solidFill>
                  <a:srgbClr val="191919"/>
                </a:solidFill>
                <a:latin typeface="Arimo" panose="020B0604020202020204" charset="0"/>
                <a:ea typeface="Arimo" panose="020B0604020202020204" charset="0"/>
                <a:cs typeface="Arimo" panose="020B0604020202020204" charset="0"/>
              </a:rPr>
              <a:t>. In các sinh </a:t>
            </a:r>
            <a:r>
              <a:rPr lang="en-US" sz="2300" spc="132" smtClean="0">
                <a:solidFill>
                  <a:srgbClr val="191919"/>
                </a:solidFill>
                <a:latin typeface="Arimo" panose="020B0604020202020204" charset="0"/>
                <a:ea typeface="Arimo" panose="020B0604020202020204" charset="0"/>
                <a:cs typeface="Arimo" panose="020B0604020202020204" charset="0"/>
              </a:rPr>
              <a:t>viên</a:t>
            </a:r>
            <a:endParaRPr lang="en-US" sz="2299" spc="114" smtClean="0">
              <a:solidFill>
                <a:srgbClr val="191919"/>
              </a:solidFill>
              <a:latin typeface="Arimo"/>
            </a:endParaRPr>
          </a:p>
          <a:p>
            <a:pPr>
              <a:lnSpc>
                <a:spcPts val="3449"/>
              </a:lnSpc>
            </a:pPr>
            <a:r>
              <a:rPr lang="en-US" sz="2299" spc="114" smtClean="0">
                <a:solidFill>
                  <a:srgbClr val="191919"/>
                </a:solidFill>
                <a:latin typeface="Arimo"/>
              </a:rPr>
              <a:t> 2. In điểm toán sinh viên</a:t>
            </a:r>
          </a:p>
          <a:p>
            <a:pPr>
              <a:lnSpc>
                <a:spcPts val="3449"/>
              </a:lnSpc>
            </a:pPr>
            <a:r>
              <a:rPr lang="en-US" sz="2299" spc="114" smtClean="0">
                <a:solidFill>
                  <a:srgbClr val="191919"/>
                </a:solidFill>
                <a:latin typeface="Arimo"/>
              </a:rPr>
              <a:t> 3. Tính trung bình điểm toán</a:t>
            </a:r>
          </a:p>
          <a:p>
            <a:pPr>
              <a:lnSpc>
                <a:spcPts val="3449"/>
              </a:lnSpc>
            </a:pPr>
            <a:r>
              <a:rPr lang="en-US" sz="2299" spc="114" smtClean="0">
                <a:solidFill>
                  <a:srgbClr val="191919"/>
                </a:solidFill>
                <a:latin typeface="Arimo"/>
              </a:rPr>
              <a:t> 4. Sửa một sinh viên</a:t>
            </a:r>
          </a:p>
          <a:p>
            <a:pPr>
              <a:lnSpc>
                <a:spcPts val="3449"/>
              </a:lnSpc>
            </a:pPr>
            <a:r>
              <a:rPr lang="en-US" sz="2299" spc="114" smtClean="0">
                <a:solidFill>
                  <a:srgbClr val="191919"/>
                </a:solidFill>
                <a:latin typeface="Arimo"/>
              </a:rPr>
              <a:t> 5. Xóa một sinh viên</a:t>
            </a:r>
          </a:p>
          <a:p>
            <a:pPr>
              <a:lnSpc>
                <a:spcPts val="3449"/>
              </a:lnSpc>
            </a:pPr>
            <a:r>
              <a:rPr lang="en-US" sz="2299" spc="114" smtClean="0">
                <a:solidFill>
                  <a:srgbClr val="191919"/>
                </a:solidFill>
                <a:latin typeface="Arimo"/>
              </a:rPr>
              <a:t> ------------------------------</a:t>
            </a:r>
          </a:p>
          <a:p>
            <a:pPr>
              <a:lnSpc>
                <a:spcPts val="3449"/>
              </a:lnSpc>
            </a:pPr>
            <a:r>
              <a:rPr lang="en-US" sz="2299" spc="114" smtClean="0">
                <a:solidFill>
                  <a:srgbClr val="191919"/>
                </a:solidFill>
                <a:latin typeface="Arimo"/>
              </a:rPr>
              <a:t> Lựa chọn: </a:t>
            </a:r>
            <a:endParaRPr lang="en-US" sz="2299" spc="114">
              <a:solidFill>
                <a:srgbClr val="191919"/>
              </a:solidFill>
              <a:latin typeface="Arimo"/>
            </a:endParaRPr>
          </a:p>
        </p:txBody>
      </p:sp>
      <p:sp>
        <p:nvSpPr>
          <p:cNvPr id="37" name="TextBox 5"/>
          <p:cNvSpPr txBox="1"/>
          <p:nvPr/>
        </p:nvSpPr>
        <p:spPr>
          <a:xfrm>
            <a:off x="1357666" y="1460039"/>
            <a:ext cx="7095652" cy="522451"/>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Menu tĩnh</a:t>
            </a:r>
            <a:endParaRPr lang="en-US" sz="3399" spc="132">
              <a:solidFill>
                <a:srgbClr val="191919"/>
              </a:solidFill>
              <a:latin typeface="Arimo Bold"/>
            </a:endParaRPr>
          </a:p>
        </p:txBody>
      </p:sp>
      <p:sp>
        <p:nvSpPr>
          <p:cNvPr id="38" name="TextBox 6"/>
          <p:cNvSpPr txBox="1"/>
          <p:nvPr/>
        </p:nvSpPr>
        <p:spPr>
          <a:xfrm>
            <a:off x="1357666" y="2104405"/>
            <a:ext cx="7095652" cy="436017"/>
          </a:xfrm>
          <a:prstGeom prst="rect">
            <a:avLst/>
          </a:prstGeom>
        </p:spPr>
        <p:txBody>
          <a:bodyPr lIns="0" tIns="0" rIns="0" bIns="0" rtlCol="0" anchor="t">
            <a:spAutoFit/>
          </a:bodyPr>
          <a:lstStyle/>
          <a:p>
            <a:pPr>
              <a:lnSpc>
                <a:spcPts val="3449"/>
              </a:lnSpc>
            </a:pPr>
            <a:r>
              <a:rPr lang="en-US" sz="2299" spc="114" smtClean="0">
                <a:solidFill>
                  <a:srgbClr val="191919"/>
                </a:solidFill>
                <a:latin typeface="Arimo"/>
              </a:rPr>
              <a:t>Bạn phải nhập lựa chọn của mình</a:t>
            </a:r>
            <a:endParaRPr lang="en-US" sz="2299" spc="114">
              <a:solidFill>
                <a:srgbClr val="191919"/>
              </a:solidFill>
              <a:latin typeface="Arimo"/>
            </a:endParaRPr>
          </a:p>
        </p:txBody>
      </p:sp>
      <p:sp>
        <p:nvSpPr>
          <p:cNvPr id="16" name="TextBox 5"/>
          <p:cNvSpPr txBox="1"/>
          <p:nvPr/>
        </p:nvSpPr>
        <p:spPr>
          <a:xfrm>
            <a:off x="1357666" y="8310423"/>
            <a:ext cx="7219666" cy="522451"/>
          </a:xfrm>
          <a:prstGeom prst="rect">
            <a:avLst/>
          </a:prstGeom>
        </p:spPr>
        <p:txBody>
          <a:bodyPr lIns="0" tIns="0" rIns="0" bIns="0" rtlCol="0" anchor="t">
            <a:spAutoFit/>
          </a:bodyPr>
          <a:lstStyle/>
          <a:p>
            <a:pPr marL="0" lvl="0" indent="0">
              <a:lnSpc>
                <a:spcPts val="4385"/>
              </a:lnSpc>
              <a:spcBef>
                <a:spcPct val="0"/>
              </a:spcBef>
            </a:pPr>
            <a:r>
              <a:rPr lang="en-US" sz="3399" spc="132" smtClean="0">
                <a:solidFill>
                  <a:srgbClr val="191919"/>
                </a:solidFill>
                <a:latin typeface="Arimo Bold"/>
              </a:rPr>
              <a:t>Menu con</a:t>
            </a:r>
            <a:endParaRPr lang="en-US" sz="3399" spc="132">
              <a:solidFill>
                <a:srgbClr val="191919"/>
              </a:solidFill>
              <a:latin typeface="Arimo Bold"/>
            </a:endParaRPr>
          </a:p>
        </p:txBody>
      </p:sp>
      <p:sp>
        <p:nvSpPr>
          <p:cNvPr id="17" name="TextBox 6"/>
          <p:cNvSpPr txBox="1"/>
          <p:nvPr/>
        </p:nvSpPr>
        <p:spPr>
          <a:xfrm>
            <a:off x="1395197" y="8952469"/>
            <a:ext cx="7219666" cy="436017"/>
          </a:xfrm>
          <a:prstGeom prst="rect">
            <a:avLst/>
          </a:prstGeom>
        </p:spPr>
        <p:txBody>
          <a:bodyPr lIns="0" tIns="0" rIns="0" bIns="0" rtlCol="0" anchor="t">
            <a:spAutoFit/>
          </a:bodyPr>
          <a:lstStyle/>
          <a:p>
            <a:pPr>
              <a:lnSpc>
                <a:spcPts val="3449"/>
              </a:lnSpc>
            </a:pPr>
            <a:r>
              <a:rPr lang="en-US" sz="2299" spc="114" smtClean="0">
                <a:solidFill>
                  <a:srgbClr val="191919"/>
                </a:solidFill>
                <a:latin typeface="Arimo"/>
              </a:rPr>
              <a:t>Là một Menu trong Menu</a:t>
            </a:r>
            <a:endParaRPr lang="en-US" sz="2299" spc="114">
              <a:solidFill>
                <a:srgbClr val="191919"/>
              </a:solidFill>
              <a:latin typeface="Arimo"/>
            </a:endParaRPr>
          </a:p>
        </p:txBody>
      </p:sp>
      <p:pic>
        <p:nvPicPr>
          <p:cNvPr id="4" name="Picture 3"/>
          <p:cNvPicPr>
            <a:picLocks noChangeAspect="1"/>
          </p:cNvPicPr>
          <p:nvPr/>
        </p:nvPicPr>
        <p:blipFill>
          <a:blip r:embed="rId2"/>
          <a:stretch>
            <a:fillRect/>
          </a:stretch>
        </p:blipFill>
        <p:spPr>
          <a:xfrm>
            <a:off x="9153666" y="5829300"/>
            <a:ext cx="6147577" cy="4017496"/>
          </a:xfrm>
          <a:prstGeom prst="rect">
            <a:avLst/>
          </a:prstGeom>
        </p:spPr>
      </p:pic>
      <p:sp>
        <p:nvSpPr>
          <p:cNvPr id="19" name="AutoShape 3"/>
          <p:cNvSpPr/>
          <p:nvPr/>
        </p:nvSpPr>
        <p:spPr>
          <a:xfrm rot="20400237">
            <a:off x="7264585" y="8416506"/>
            <a:ext cx="4597031" cy="1851402"/>
          </a:xfrm>
          <a:prstGeom prst="line">
            <a:avLst/>
          </a:prstGeom>
          <a:ln w="47625" cap="flat">
            <a:solidFill>
              <a:srgbClr val="2C92D5"/>
            </a:solidFill>
            <a:prstDash val="solid"/>
            <a:headEnd type="none" w="sm" len="sm"/>
            <a:tailEnd type="none" w="sm" len="sm"/>
          </a:ln>
        </p:spPr>
      </p:sp>
    </p:spTree>
    <p:extLst>
      <p:ext uri="{BB962C8B-B14F-4D97-AF65-F5344CB8AC3E}">
        <p14:creationId xmlns:p14="http://schemas.microsoft.com/office/powerpoint/2010/main" val="1605406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7"/>
                                        </p:tgtEl>
                                        <p:attrNameLst>
                                          <p:attrName>style.visibility</p:attrName>
                                        </p:attrNameLst>
                                      </p:cBhvr>
                                      <p:to>
                                        <p:strVal val="visible"/>
                                      </p:to>
                                    </p:set>
                                    <p:anim calcmode="lin" valueType="num">
                                      <p:cBhvr additive="base">
                                        <p:cTn id="7" dur="500" fill="hold"/>
                                        <p:tgtEl>
                                          <p:spTgt spid="37"/>
                                        </p:tgtEl>
                                        <p:attrNameLst>
                                          <p:attrName>ppt_x</p:attrName>
                                        </p:attrNameLst>
                                      </p:cBhvr>
                                      <p:tavLst>
                                        <p:tav tm="0">
                                          <p:val>
                                            <p:strVal val="0-#ppt_w/2"/>
                                          </p:val>
                                        </p:tav>
                                        <p:tav tm="100000">
                                          <p:val>
                                            <p:strVal val="#ppt_x"/>
                                          </p:val>
                                        </p:tav>
                                      </p:tavLst>
                                    </p:anim>
                                    <p:anim calcmode="lin" valueType="num">
                                      <p:cBhvr additive="base">
                                        <p:cTn id="8" dur="500" fill="hold"/>
                                        <p:tgtEl>
                                          <p:spTgt spid="37"/>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0-#ppt_w/2"/>
                                          </p:val>
                                        </p:tav>
                                        <p:tav tm="100000">
                                          <p:val>
                                            <p:strVal val="#ppt_x"/>
                                          </p:val>
                                        </p:tav>
                                      </p:tavLst>
                                    </p:anim>
                                    <p:anim calcmode="lin" valueType="num">
                                      <p:cBhvr additive="base">
                                        <p:cTn id="12" dur="500" fill="hold"/>
                                        <p:tgtEl>
                                          <p:spTgt spid="31"/>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16"/>
                                        </p:tgtEl>
                                        <p:attrNameLst>
                                          <p:attrName>style.visibility</p:attrName>
                                        </p:attrNameLst>
                                      </p:cBhvr>
                                      <p:to>
                                        <p:strVal val="visible"/>
                                      </p:to>
                                    </p:set>
                                    <p:anim calcmode="lin" valueType="num">
                                      <p:cBhvr additive="base">
                                        <p:cTn id="15" dur="500" fill="hold"/>
                                        <p:tgtEl>
                                          <p:spTgt spid="16"/>
                                        </p:tgtEl>
                                        <p:attrNameLst>
                                          <p:attrName>ppt_x</p:attrName>
                                        </p:attrNameLst>
                                      </p:cBhvr>
                                      <p:tavLst>
                                        <p:tav tm="0">
                                          <p:val>
                                            <p:strVal val="0-#ppt_w/2"/>
                                          </p:val>
                                        </p:tav>
                                        <p:tav tm="100000">
                                          <p:val>
                                            <p:strVal val="#ppt_x"/>
                                          </p:val>
                                        </p:tav>
                                      </p:tavLst>
                                    </p:anim>
                                    <p:anim calcmode="lin" valueType="num">
                                      <p:cBhvr additive="base">
                                        <p:cTn id="16"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4" fill="hold" grpId="0" nodeType="clickEffect">
                                  <p:stCondLst>
                                    <p:cond delay="0"/>
                                  </p:stCondLst>
                                  <p:childTnLst>
                                    <p:set>
                                      <p:cBhvr>
                                        <p:cTn id="20" dur="1" fill="hold">
                                          <p:stCondLst>
                                            <p:cond delay="0"/>
                                          </p:stCondLst>
                                        </p:cTn>
                                        <p:tgtEl>
                                          <p:spTgt spid="35"/>
                                        </p:tgtEl>
                                        <p:attrNameLst>
                                          <p:attrName>style.visibility</p:attrName>
                                        </p:attrNameLst>
                                      </p:cBhvr>
                                      <p:to>
                                        <p:strVal val="visible"/>
                                      </p:to>
                                    </p:set>
                                    <p:animEffect transition="in" filter="wipe(down)">
                                      <p:cBhvr>
                                        <p:cTn id="21" dur="500"/>
                                        <p:tgtEl>
                                          <p:spTgt spid="3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8" fill="hold" grpId="0" nodeType="clickEffect">
                                  <p:stCondLst>
                                    <p:cond delay="0"/>
                                  </p:stCondLst>
                                  <p:childTnLst>
                                    <p:set>
                                      <p:cBhvr>
                                        <p:cTn id="25" dur="1" fill="hold">
                                          <p:stCondLst>
                                            <p:cond delay="0"/>
                                          </p:stCondLst>
                                        </p:cTn>
                                        <p:tgtEl>
                                          <p:spTgt spid="38"/>
                                        </p:tgtEl>
                                        <p:attrNameLst>
                                          <p:attrName>style.visibility</p:attrName>
                                        </p:attrNameLst>
                                      </p:cBhvr>
                                      <p:to>
                                        <p:strVal val="visible"/>
                                      </p:to>
                                    </p:set>
                                    <p:anim calcmode="lin" valueType="num">
                                      <p:cBhvr additive="base">
                                        <p:cTn id="26" dur="500" fill="hold"/>
                                        <p:tgtEl>
                                          <p:spTgt spid="38"/>
                                        </p:tgtEl>
                                        <p:attrNameLst>
                                          <p:attrName>ppt_x</p:attrName>
                                        </p:attrNameLst>
                                      </p:cBhvr>
                                      <p:tavLst>
                                        <p:tav tm="0">
                                          <p:val>
                                            <p:strVal val="0-#ppt_w/2"/>
                                          </p:val>
                                        </p:tav>
                                        <p:tav tm="100000">
                                          <p:val>
                                            <p:strVal val="#ppt_x"/>
                                          </p:val>
                                        </p:tav>
                                      </p:tavLst>
                                    </p:anim>
                                    <p:anim calcmode="lin" valueType="num">
                                      <p:cBhvr additive="base">
                                        <p:cTn id="27" dur="500" fill="hold"/>
                                        <p:tgtEl>
                                          <p:spTgt spid="38"/>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4"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 calcmode="lin" valueType="num">
                                      <p:cBhvr additive="base">
                                        <p:cTn id="32" dur="500" fill="hold"/>
                                        <p:tgtEl>
                                          <p:spTgt spid="4"/>
                                        </p:tgtEl>
                                        <p:attrNameLst>
                                          <p:attrName>ppt_x</p:attrName>
                                        </p:attrNameLst>
                                      </p:cBhvr>
                                      <p:tavLst>
                                        <p:tav tm="0">
                                          <p:val>
                                            <p:strVal val="#ppt_x"/>
                                          </p:val>
                                        </p:tav>
                                        <p:tav tm="100000">
                                          <p:val>
                                            <p:strVal val="#ppt_x"/>
                                          </p:val>
                                        </p:tav>
                                      </p:tavLst>
                                    </p:anim>
                                    <p:anim calcmode="lin" valueType="num">
                                      <p:cBhvr additive="base">
                                        <p:cTn id="3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8" fill="hold" grpId="0" nodeType="clickEffect">
                                  <p:stCondLst>
                                    <p:cond delay="0"/>
                                  </p:stCondLst>
                                  <p:childTnLst>
                                    <p:set>
                                      <p:cBhvr>
                                        <p:cTn id="37" dur="1" fill="hold">
                                          <p:stCondLst>
                                            <p:cond delay="0"/>
                                          </p:stCondLst>
                                        </p:cTn>
                                        <p:tgtEl>
                                          <p:spTgt spid="32"/>
                                        </p:tgtEl>
                                        <p:attrNameLst>
                                          <p:attrName>style.visibility</p:attrName>
                                        </p:attrNameLst>
                                      </p:cBhvr>
                                      <p:to>
                                        <p:strVal val="visible"/>
                                      </p:to>
                                    </p:set>
                                    <p:anim calcmode="lin" valueType="num">
                                      <p:cBhvr additive="base">
                                        <p:cTn id="38" dur="500" fill="hold"/>
                                        <p:tgtEl>
                                          <p:spTgt spid="32"/>
                                        </p:tgtEl>
                                        <p:attrNameLst>
                                          <p:attrName>ppt_x</p:attrName>
                                        </p:attrNameLst>
                                      </p:cBhvr>
                                      <p:tavLst>
                                        <p:tav tm="0">
                                          <p:val>
                                            <p:strVal val="0-#ppt_w/2"/>
                                          </p:val>
                                        </p:tav>
                                        <p:tav tm="100000">
                                          <p:val>
                                            <p:strVal val="#ppt_x"/>
                                          </p:val>
                                        </p:tav>
                                      </p:tavLst>
                                    </p:anim>
                                    <p:anim calcmode="lin" valueType="num">
                                      <p:cBhvr additive="base">
                                        <p:cTn id="39" dur="500" fill="hold"/>
                                        <p:tgtEl>
                                          <p:spTgt spid="32"/>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2" presetClass="entr" presetSubtype="3" fill="hold" nodeType="clickEffect">
                                  <p:stCondLst>
                                    <p:cond delay="0"/>
                                  </p:stCondLst>
                                  <p:childTnLst>
                                    <p:set>
                                      <p:cBhvr>
                                        <p:cTn id="43" dur="1" fill="hold">
                                          <p:stCondLst>
                                            <p:cond delay="0"/>
                                          </p:stCondLst>
                                        </p:cTn>
                                        <p:tgtEl>
                                          <p:spTgt spid="19"/>
                                        </p:tgtEl>
                                        <p:attrNameLst>
                                          <p:attrName>style.visibility</p:attrName>
                                        </p:attrNameLst>
                                      </p:cBhvr>
                                      <p:to>
                                        <p:strVal val="visible"/>
                                      </p:to>
                                    </p:set>
                                    <p:anim calcmode="lin" valueType="num">
                                      <p:cBhvr additive="base">
                                        <p:cTn id="44" dur="500" fill="hold"/>
                                        <p:tgtEl>
                                          <p:spTgt spid="19"/>
                                        </p:tgtEl>
                                        <p:attrNameLst>
                                          <p:attrName>ppt_x</p:attrName>
                                        </p:attrNameLst>
                                      </p:cBhvr>
                                      <p:tavLst>
                                        <p:tav tm="0">
                                          <p:val>
                                            <p:strVal val="1+#ppt_w/2"/>
                                          </p:val>
                                        </p:tav>
                                        <p:tav tm="100000">
                                          <p:val>
                                            <p:strVal val="#ppt_x"/>
                                          </p:val>
                                        </p:tav>
                                      </p:tavLst>
                                    </p:anim>
                                    <p:anim calcmode="lin" valueType="num">
                                      <p:cBhvr additive="base">
                                        <p:cTn id="45" dur="500" fill="hold"/>
                                        <p:tgtEl>
                                          <p:spTgt spid="19"/>
                                        </p:tgtEl>
                                        <p:attrNameLst>
                                          <p:attrName>ppt_y</p:attrName>
                                        </p:attrNameLst>
                                      </p:cBhvr>
                                      <p:tavLst>
                                        <p:tav tm="0">
                                          <p:val>
                                            <p:strVal val="0-#ppt_h/2"/>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2" presetClass="entr" presetSubtype="8" fill="hold" grpId="0" nodeType="clickEffect">
                                  <p:stCondLst>
                                    <p:cond delay="0"/>
                                  </p:stCondLst>
                                  <p:childTnLst>
                                    <p:set>
                                      <p:cBhvr>
                                        <p:cTn id="49" dur="1" fill="hold">
                                          <p:stCondLst>
                                            <p:cond delay="0"/>
                                          </p:stCondLst>
                                        </p:cTn>
                                        <p:tgtEl>
                                          <p:spTgt spid="17"/>
                                        </p:tgtEl>
                                        <p:attrNameLst>
                                          <p:attrName>style.visibility</p:attrName>
                                        </p:attrNameLst>
                                      </p:cBhvr>
                                      <p:to>
                                        <p:strVal val="visible"/>
                                      </p:to>
                                    </p:set>
                                    <p:anim calcmode="lin" valueType="num">
                                      <p:cBhvr additive="base">
                                        <p:cTn id="50" dur="500" fill="hold"/>
                                        <p:tgtEl>
                                          <p:spTgt spid="17"/>
                                        </p:tgtEl>
                                        <p:attrNameLst>
                                          <p:attrName>ppt_x</p:attrName>
                                        </p:attrNameLst>
                                      </p:cBhvr>
                                      <p:tavLst>
                                        <p:tav tm="0">
                                          <p:val>
                                            <p:strVal val="0-#ppt_w/2"/>
                                          </p:val>
                                        </p:tav>
                                        <p:tav tm="100000">
                                          <p:val>
                                            <p:strVal val="#ppt_x"/>
                                          </p:val>
                                        </p:tav>
                                      </p:tavLst>
                                    </p:anim>
                                    <p:anim calcmode="lin" valueType="num">
                                      <p:cBhvr additive="base">
                                        <p:cTn id="51" dur="500" fill="hold"/>
                                        <p:tgtEl>
                                          <p:spTgt spid="1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p:bldP spid="32" grpId="0"/>
      <p:bldP spid="35" grpId="0" animBg="1"/>
      <p:bldP spid="37" grpId="0"/>
      <p:bldP spid="38" grpId="0"/>
      <p:bldP spid="16" grpId="0"/>
      <p:bldP spid="1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04800" y="1028700"/>
            <a:ext cx="17678400" cy="4038600"/>
            <a:chOff x="0" y="0"/>
            <a:chExt cx="6667622" cy="3102323"/>
          </a:xfrm>
        </p:grpSpPr>
        <p:sp>
          <p:nvSpPr>
            <p:cNvPr id="3"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sp>
        <p:nvSpPr>
          <p:cNvPr id="26" name="TextBox 26"/>
          <p:cNvSpPr txBox="1"/>
          <p:nvPr/>
        </p:nvSpPr>
        <p:spPr>
          <a:xfrm>
            <a:off x="304800" y="164760"/>
            <a:ext cx="4752786" cy="897682"/>
          </a:xfrm>
          <a:prstGeom prst="rect">
            <a:avLst/>
          </a:prstGeom>
        </p:spPr>
        <p:txBody>
          <a:bodyPr wrap="square" lIns="0" tIns="0" rIns="0" bIns="0" rtlCol="0" anchor="t">
            <a:spAutoFit/>
          </a:bodyPr>
          <a:lstStyle/>
          <a:p>
            <a:pPr>
              <a:lnSpc>
                <a:spcPts val="7037"/>
              </a:lnSpc>
            </a:pPr>
            <a:r>
              <a:rPr lang="en-US" sz="5027" smtClean="0">
                <a:solidFill>
                  <a:srgbClr val="191919"/>
                </a:solidFill>
                <a:latin typeface="Open Sans Extra Bold"/>
              </a:rPr>
              <a:t>Phân loại</a:t>
            </a:r>
            <a:endParaRPr lang="en-US" sz="5027">
              <a:solidFill>
                <a:srgbClr val="191919"/>
              </a:solidFill>
              <a:latin typeface="Open Sans Extra Bold"/>
            </a:endParaRPr>
          </a:p>
        </p:txBody>
      </p:sp>
      <p:grpSp>
        <p:nvGrpSpPr>
          <p:cNvPr id="27" name="Group 2"/>
          <p:cNvGrpSpPr/>
          <p:nvPr/>
        </p:nvGrpSpPr>
        <p:grpSpPr>
          <a:xfrm>
            <a:off x="326409" y="5524500"/>
            <a:ext cx="17678400" cy="4419600"/>
            <a:chOff x="0" y="0"/>
            <a:chExt cx="6667622" cy="3102323"/>
          </a:xfrm>
        </p:grpSpPr>
        <p:sp>
          <p:nvSpPr>
            <p:cNvPr id="28" name="Freeform 3"/>
            <p:cNvSpPr/>
            <p:nvPr/>
          </p:nvSpPr>
          <p:spPr>
            <a:xfrm>
              <a:off x="0" y="0"/>
              <a:ext cx="6667622" cy="3102323"/>
            </a:xfrm>
            <a:custGeom>
              <a:avLst/>
              <a:gdLst/>
              <a:ahLst/>
              <a:cxnLst/>
              <a:rect l="l" t="t" r="r" b="b"/>
              <a:pathLst>
                <a:path w="6667622" h="3102323">
                  <a:moveTo>
                    <a:pt x="0" y="0"/>
                  </a:moveTo>
                  <a:lnTo>
                    <a:pt x="0" y="3102323"/>
                  </a:lnTo>
                  <a:lnTo>
                    <a:pt x="6667622" y="3102323"/>
                  </a:lnTo>
                  <a:lnTo>
                    <a:pt x="6667622" y="0"/>
                  </a:lnTo>
                  <a:lnTo>
                    <a:pt x="0" y="0"/>
                  </a:lnTo>
                  <a:close/>
                  <a:moveTo>
                    <a:pt x="6606661" y="3041363"/>
                  </a:moveTo>
                  <a:lnTo>
                    <a:pt x="59690" y="3041363"/>
                  </a:lnTo>
                  <a:lnTo>
                    <a:pt x="59690" y="59690"/>
                  </a:lnTo>
                  <a:lnTo>
                    <a:pt x="6606662" y="59690"/>
                  </a:lnTo>
                  <a:lnTo>
                    <a:pt x="6606662" y="3041363"/>
                  </a:lnTo>
                  <a:close/>
                </a:path>
              </a:pathLst>
            </a:custGeom>
            <a:solidFill>
              <a:srgbClr val="86EAE9"/>
            </a:solidFill>
          </p:spPr>
        </p:sp>
      </p:grpSp>
      <p:grpSp>
        <p:nvGrpSpPr>
          <p:cNvPr id="30" name="Group 4"/>
          <p:cNvGrpSpPr/>
          <p:nvPr/>
        </p:nvGrpSpPr>
        <p:grpSpPr>
          <a:xfrm>
            <a:off x="806031" y="3236569"/>
            <a:ext cx="6268707" cy="1820489"/>
            <a:chOff x="-177587" y="-84906019"/>
            <a:chExt cx="4869939" cy="86242991"/>
          </a:xfrm>
        </p:grpSpPr>
        <p:sp>
          <p:nvSpPr>
            <p:cNvPr id="31" name="TextBox 5"/>
            <p:cNvSpPr txBox="1"/>
            <p:nvPr/>
          </p:nvSpPr>
          <p:spPr>
            <a:xfrm>
              <a:off x="-177587" y="-84906019"/>
              <a:ext cx="4566058" cy="1882671"/>
            </a:xfrm>
            <a:prstGeom prst="rect">
              <a:avLst/>
            </a:prstGeom>
          </p:spPr>
          <p:txBody>
            <a:bodyPr wrap="square" lIns="0" tIns="0" rIns="0" bIns="0" rtlCol="0" anchor="t">
              <a:spAutoFit/>
            </a:bodyPr>
            <a:lstStyle/>
            <a:p>
              <a:pPr lvl="0">
                <a:lnSpc>
                  <a:spcPts val="4385"/>
                </a:lnSpc>
                <a:spcBef>
                  <a:spcPct val="0"/>
                </a:spcBef>
              </a:pPr>
              <a:r>
                <a:rPr lang="en-US" sz="3399" spc="132">
                  <a:solidFill>
                    <a:srgbClr val="191919"/>
                  </a:solidFill>
                  <a:latin typeface="Arimo Bold"/>
                </a:rPr>
                <a:t>VA (Vertical Alignment)</a:t>
              </a:r>
            </a:p>
          </p:txBody>
        </p:sp>
        <p:sp>
          <p:nvSpPr>
            <p:cNvPr id="32" name="TextBox 6"/>
            <p:cNvSpPr txBox="1"/>
            <p:nvPr/>
          </p:nvSpPr>
          <p:spPr>
            <a:xfrm>
              <a:off x="0" y="811529"/>
              <a:ext cx="4692352" cy="525443"/>
            </a:xfrm>
            <a:prstGeom prst="rect">
              <a:avLst/>
            </a:prstGeom>
          </p:spPr>
          <p:txBody>
            <a:bodyPr lIns="0" tIns="0" rIns="0" bIns="0" rtlCol="0" anchor="t">
              <a:spAutoFit/>
            </a:bodyPr>
            <a:lstStyle/>
            <a:p>
              <a:pPr>
                <a:lnSpc>
                  <a:spcPts val="3449"/>
                </a:lnSpc>
              </a:pPr>
              <a:endParaRPr lang="en-US" sz="2299" spc="114">
                <a:solidFill>
                  <a:srgbClr val="191919"/>
                </a:solidFill>
                <a:latin typeface="Arimo"/>
              </a:endParaRPr>
            </a:p>
          </p:txBody>
        </p:sp>
      </p:grpSp>
      <p:sp>
        <p:nvSpPr>
          <p:cNvPr id="37" name="TextBox 5"/>
          <p:cNvSpPr txBox="1"/>
          <p:nvPr/>
        </p:nvSpPr>
        <p:spPr>
          <a:xfrm>
            <a:off x="781334" y="2260271"/>
            <a:ext cx="7095652" cy="522451"/>
          </a:xfrm>
          <a:prstGeom prst="rect">
            <a:avLst/>
          </a:prstGeom>
        </p:spPr>
        <p:txBody>
          <a:bodyPr lIns="0" tIns="0" rIns="0" bIns="0" rtlCol="0" anchor="t">
            <a:spAutoFit/>
          </a:bodyPr>
          <a:lstStyle/>
          <a:p>
            <a:pPr lvl="0">
              <a:lnSpc>
                <a:spcPts val="4385"/>
              </a:lnSpc>
              <a:spcBef>
                <a:spcPct val="0"/>
              </a:spcBef>
            </a:pPr>
            <a:r>
              <a:rPr lang="en-US" sz="3399" spc="132">
                <a:solidFill>
                  <a:srgbClr val="191919"/>
                </a:solidFill>
                <a:latin typeface="Arimo Bold"/>
              </a:rPr>
              <a:t>Màn hình TN (Twisted Nematic)</a:t>
            </a:r>
          </a:p>
        </p:txBody>
      </p:sp>
      <p:sp>
        <p:nvSpPr>
          <p:cNvPr id="15" name="TextBox 5"/>
          <p:cNvSpPr txBox="1"/>
          <p:nvPr/>
        </p:nvSpPr>
        <p:spPr>
          <a:xfrm>
            <a:off x="807437" y="7634660"/>
            <a:ext cx="7095652" cy="522451"/>
          </a:xfrm>
          <a:prstGeom prst="rect">
            <a:avLst/>
          </a:prstGeom>
        </p:spPr>
        <p:txBody>
          <a:bodyPr lIns="0" tIns="0" rIns="0" bIns="0" rtlCol="0" anchor="t">
            <a:spAutoFit/>
          </a:bodyPr>
          <a:lstStyle/>
          <a:p>
            <a:pPr lvl="0">
              <a:lnSpc>
                <a:spcPts val="4385"/>
              </a:lnSpc>
              <a:spcBef>
                <a:spcPct val="0"/>
              </a:spcBef>
            </a:pPr>
            <a:r>
              <a:rPr lang="en-US" sz="3399" spc="132">
                <a:solidFill>
                  <a:srgbClr val="191919"/>
                </a:solidFill>
                <a:latin typeface="Arimo Bold"/>
              </a:rPr>
              <a:t>IPS (In Plane Switching)</a:t>
            </a:r>
          </a:p>
        </p:txBody>
      </p:sp>
      <p:grpSp>
        <p:nvGrpSpPr>
          <p:cNvPr id="16" name="Group 4"/>
          <p:cNvGrpSpPr/>
          <p:nvPr/>
        </p:nvGrpSpPr>
        <p:grpSpPr>
          <a:xfrm>
            <a:off x="804080" y="5469042"/>
            <a:ext cx="7099009" cy="1235206"/>
            <a:chOff x="0" y="811529"/>
            <a:chExt cx="4692352" cy="21555241"/>
          </a:xfrm>
        </p:grpSpPr>
        <p:sp>
          <p:nvSpPr>
            <p:cNvPr id="17" name="TextBox 5"/>
            <p:cNvSpPr txBox="1"/>
            <p:nvPr/>
          </p:nvSpPr>
          <p:spPr>
            <a:xfrm>
              <a:off x="684" y="12520076"/>
              <a:ext cx="4691668" cy="9846694"/>
            </a:xfrm>
            <a:prstGeom prst="rect">
              <a:avLst/>
            </a:prstGeom>
          </p:spPr>
          <p:txBody>
            <a:bodyPr wrap="square" lIns="0" tIns="0" rIns="0" bIns="0" rtlCol="0" anchor="t">
              <a:spAutoFit/>
            </a:bodyPr>
            <a:lstStyle/>
            <a:p>
              <a:pPr lvl="0">
                <a:lnSpc>
                  <a:spcPts val="4385"/>
                </a:lnSpc>
                <a:spcBef>
                  <a:spcPct val="0"/>
                </a:spcBef>
              </a:pPr>
              <a:r>
                <a:rPr lang="en-US" sz="3399" spc="132">
                  <a:solidFill>
                    <a:srgbClr val="191919"/>
                  </a:solidFill>
                  <a:latin typeface="Arimo Bold"/>
                </a:rPr>
                <a:t>TFT (Thin Film </a:t>
              </a:r>
              <a:r>
                <a:rPr lang="en-US" sz="3399" spc="132" smtClean="0">
                  <a:solidFill>
                    <a:srgbClr val="191919"/>
                  </a:solidFill>
                  <a:latin typeface="Arimo Bold"/>
                </a:rPr>
                <a:t>Transistor)</a:t>
              </a:r>
              <a:endParaRPr lang="en-US" sz="3399" spc="132">
                <a:solidFill>
                  <a:srgbClr val="191919"/>
                </a:solidFill>
                <a:latin typeface="Arimo Bold"/>
              </a:endParaRPr>
            </a:p>
          </p:txBody>
        </p:sp>
        <p:sp>
          <p:nvSpPr>
            <p:cNvPr id="18" name="TextBox 6"/>
            <p:cNvSpPr txBox="1"/>
            <p:nvPr/>
          </p:nvSpPr>
          <p:spPr>
            <a:xfrm>
              <a:off x="0" y="811529"/>
              <a:ext cx="4692352" cy="525441"/>
            </a:xfrm>
            <a:prstGeom prst="rect">
              <a:avLst/>
            </a:prstGeom>
          </p:spPr>
          <p:txBody>
            <a:bodyPr lIns="0" tIns="0" rIns="0" bIns="0" rtlCol="0" anchor="t">
              <a:spAutoFit/>
            </a:bodyPr>
            <a:lstStyle/>
            <a:p>
              <a:pPr>
                <a:lnSpc>
                  <a:spcPts val="3449"/>
                </a:lnSpc>
              </a:pPr>
              <a:endParaRPr lang="en-US" sz="2299" spc="114">
                <a:solidFill>
                  <a:srgbClr val="191919"/>
                </a:solidFill>
                <a:latin typeface="Arimo"/>
              </a:endParaRPr>
            </a:p>
          </p:txBody>
        </p:sp>
      </p:grpSp>
      <p:sp>
        <p:nvSpPr>
          <p:cNvPr id="20" name="TextBox 5"/>
          <p:cNvSpPr txBox="1"/>
          <p:nvPr/>
        </p:nvSpPr>
        <p:spPr>
          <a:xfrm>
            <a:off x="781334" y="1312527"/>
            <a:ext cx="7219666" cy="564257"/>
          </a:xfrm>
          <a:prstGeom prst="rect">
            <a:avLst/>
          </a:prstGeom>
        </p:spPr>
        <p:txBody>
          <a:bodyPr lIns="0" tIns="0" rIns="0" bIns="0" rtlCol="0" anchor="t">
            <a:spAutoFit/>
          </a:bodyPr>
          <a:lstStyle/>
          <a:p>
            <a:pPr lvl="0">
              <a:lnSpc>
                <a:spcPts val="4385"/>
              </a:lnSpc>
              <a:spcBef>
                <a:spcPct val="0"/>
              </a:spcBef>
            </a:pPr>
            <a:r>
              <a:rPr lang="en-US" sz="3399" spc="132" smtClean="0">
                <a:solidFill>
                  <a:srgbClr val="191919"/>
                </a:solidFill>
                <a:latin typeface="Arimo Bold"/>
              </a:rPr>
              <a:t>Một số loại màn hình LCD:</a:t>
            </a:r>
            <a:endParaRPr lang="en-US" sz="3399" spc="132">
              <a:solidFill>
                <a:srgbClr val="191919"/>
              </a:solidFill>
              <a:latin typeface="Arimo Bold"/>
            </a:endParaRPr>
          </a:p>
        </p:txBody>
      </p:sp>
      <p:pic>
        <p:nvPicPr>
          <p:cNvPr id="1028" name="Picture 4" descr="Màn hình công nghệ IPS"/>
          <p:cNvPicPr>
            <a:picLocks noChangeAspect="1" noChangeArrowheads="1"/>
          </p:cNvPicPr>
          <p:nvPr/>
        </p:nvPicPr>
        <p:blipFill rotWithShape="1">
          <a:blip r:embed="rId2">
            <a:extLst>
              <a:ext uri="{28A0092B-C50C-407E-A947-70E740481C1C}">
                <a14:useLocalDpi xmlns:a14="http://schemas.microsoft.com/office/drawing/2010/main" val="0"/>
              </a:ext>
            </a:extLst>
          </a:blip>
          <a:srcRect t="-348" r="50253" b="-1"/>
          <a:stretch/>
        </p:blipFill>
        <p:spPr bwMode="auto">
          <a:xfrm>
            <a:off x="8601123" y="6079327"/>
            <a:ext cx="4213092" cy="3633118"/>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Màn hình VA"/>
          <p:cNvPicPr>
            <a:picLocks noChangeAspect="1" noChangeArrowheads="1"/>
          </p:cNvPicPr>
          <p:nvPr/>
        </p:nvPicPr>
        <p:blipFill rotWithShape="1">
          <a:blip r:embed="rId3">
            <a:extLst>
              <a:ext uri="{28A0092B-C50C-407E-A947-70E740481C1C}">
                <a14:useLocalDpi xmlns:a14="http://schemas.microsoft.com/office/drawing/2010/main" val="0"/>
              </a:ext>
            </a:extLst>
          </a:blip>
          <a:srcRect l="51824" t="4114" r="-41" b="22643"/>
          <a:stretch/>
        </p:blipFill>
        <p:spPr bwMode="auto">
          <a:xfrm>
            <a:off x="11223425" y="1160010"/>
            <a:ext cx="3954218" cy="3754153"/>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4" descr="Màn hình công nghệ IPS"/>
          <p:cNvPicPr>
            <a:picLocks noChangeAspect="1" noChangeArrowheads="1"/>
          </p:cNvPicPr>
          <p:nvPr/>
        </p:nvPicPr>
        <p:blipFill rotWithShape="1">
          <a:blip r:embed="rId2">
            <a:extLst>
              <a:ext uri="{28A0092B-C50C-407E-A947-70E740481C1C}">
                <a14:useLocalDpi xmlns:a14="http://schemas.microsoft.com/office/drawing/2010/main" val="0"/>
              </a:ext>
            </a:extLst>
          </a:blip>
          <a:srcRect l="49747" t="-348" b="-1"/>
          <a:stretch/>
        </p:blipFill>
        <p:spPr bwMode="auto">
          <a:xfrm>
            <a:off x="12814215" y="6079327"/>
            <a:ext cx="4255956" cy="36331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descr="Tấm nền TN "/>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0" y="1160010"/>
            <a:ext cx="6727692" cy="378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88936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0-#ppt_w/2"/>
                                          </p:val>
                                        </p:tav>
                                        <p:tav tm="100000">
                                          <p:val>
                                            <p:strVal val="#ppt_x"/>
                                          </p:val>
                                        </p:tav>
                                      </p:tavLst>
                                    </p:anim>
                                    <p:anim calcmode="lin" valueType="num">
                                      <p:cBhvr additive="base">
                                        <p:cTn id="8" dur="500" fill="hold"/>
                                        <p:tgtEl>
                                          <p:spTgt spid="20"/>
                                        </p:tgtEl>
                                        <p:attrNameLst>
                                          <p:attrName>ppt_y</p:attrName>
                                        </p:attrNameLst>
                                      </p:cBhvr>
                                      <p:tavLst>
                                        <p:tav tm="0">
                                          <p:val>
                                            <p:strVal val="#ppt_y"/>
                                          </p:val>
                                        </p:tav>
                                        <p:tav tm="100000">
                                          <p:val>
                                            <p:strVal val="#ppt_y"/>
                                          </p:val>
                                        </p:tav>
                                      </p:tavLst>
                                    </p:anim>
                                  </p:childTnLst>
                                </p:cTn>
                              </p:par>
                              <p:par>
                                <p:cTn id="9" presetID="2" presetClass="entr" presetSubtype="8" fill="hold" grpId="0" nodeType="withEffect">
                                  <p:stCondLst>
                                    <p:cond delay="0"/>
                                  </p:stCondLst>
                                  <p:childTnLst>
                                    <p:set>
                                      <p:cBhvr>
                                        <p:cTn id="10" dur="1" fill="hold">
                                          <p:stCondLst>
                                            <p:cond delay="0"/>
                                          </p:stCondLst>
                                        </p:cTn>
                                        <p:tgtEl>
                                          <p:spTgt spid="37"/>
                                        </p:tgtEl>
                                        <p:attrNameLst>
                                          <p:attrName>style.visibility</p:attrName>
                                        </p:attrNameLst>
                                      </p:cBhvr>
                                      <p:to>
                                        <p:strVal val="visible"/>
                                      </p:to>
                                    </p:set>
                                    <p:anim calcmode="lin" valueType="num">
                                      <p:cBhvr additive="base">
                                        <p:cTn id="11" dur="500" fill="hold"/>
                                        <p:tgtEl>
                                          <p:spTgt spid="37"/>
                                        </p:tgtEl>
                                        <p:attrNameLst>
                                          <p:attrName>ppt_x</p:attrName>
                                        </p:attrNameLst>
                                      </p:cBhvr>
                                      <p:tavLst>
                                        <p:tav tm="0">
                                          <p:val>
                                            <p:strVal val="0-#ppt_w/2"/>
                                          </p:val>
                                        </p:tav>
                                        <p:tav tm="100000">
                                          <p:val>
                                            <p:strVal val="#ppt_x"/>
                                          </p:val>
                                        </p:tav>
                                      </p:tavLst>
                                    </p:anim>
                                    <p:anim calcmode="lin" valueType="num">
                                      <p:cBhvr additive="base">
                                        <p:cTn id="12" dur="500" fill="hold"/>
                                        <p:tgtEl>
                                          <p:spTgt spid="37"/>
                                        </p:tgtEl>
                                        <p:attrNameLst>
                                          <p:attrName>ppt_y</p:attrName>
                                        </p:attrNameLst>
                                      </p:cBhvr>
                                      <p:tavLst>
                                        <p:tav tm="0">
                                          <p:val>
                                            <p:strVal val="#ppt_y"/>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nodeType="clickEffect">
                                  <p:stCondLst>
                                    <p:cond delay="0"/>
                                  </p:stCondLst>
                                  <p:childTnLst>
                                    <p:set>
                                      <p:cBhvr>
                                        <p:cTn id="16" dur="1" fill="hold">
                                          <p:stCondLst>
                                            <p:cond delay="0"/>
                                          </p:stCondLst>
                                        </p:cTn>
                                        <p:tgtEl>
                                          <p:spTgt spid="5"/>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2" presetClass="entr" presetSubtype="8" fill="hold" nodeType="clickEffect">
                                  <p:stCondLst>
                                    <p:cond delay="0"/>
                                  </p:stCondLst>
                                  <p:childTnLst>
                                    <p:set>
                                      <p:cBhvr>
                                        <p:cTn id="20" dur="1" fill="hold">
                                          <p:stCondLst>
                                            <p:cond delay="0"/>
                                          </p:stCondLst>
                                        </p:cTn>
                                        <p:tgtEl>
                                          <p:spTgt spid="30"/>
                                        </p:tgtEl>
                                        <p:attrNameLst>
                                          <p:attrName>style.visibility</p:attrName>
                                        </p:attrNameLst>
                                      </p:cBhvr>
                                      <p:to>
                                        <p:strVal val="visible"/>
                                      </p:to>
                                    </p:set>
                                    <p:anim calcmode="lin" valueType="num">
                                      <p:cBhvr additive="base">
                                        <p:cTn id="21" dur="500" fill="hold"/>
                                        <p:tgtEl>
                                          <p:spTgt spid="30"/>
                                        </p:tgtEl>
                                        <p:attrNameLst>
                                          <p:attrName>ppt_x</p:attrName>
                                        </p:attrNameLst>
                                      </p:cBhvr>
                                      <p:tavLst>
                                        <p:tav tm="0">
                                          <p:val>
                                            <p:strVal val="0-#ppt_w/2"/>
                                          </p:val>
                                        </p:tav>
                                        <p:tav tm="100000">
                                          <p:val>
                                            <p:strVal val="#ppt_x"/>
                                          </p:val>
                                        </p:tav>
                                      </p:tavLst>
                                    </p:anim>
                                    <p:anim calcmode="lin" valueType="num">
                                      <p:cBhvr additive="base">
                                        <p:cTn id="22" dur="500" fill="hold"/>
                                        <p:tgtEl>
                                          <p:spTgt spid="30"/>
                                        </p:tgtEl>
                                        <p:attrNameLst>
                                          <p:attrName>ppt_y</p:attrName>
                                        </p:attrNameLst>
                                      </p:cBhvr>
                                      <p:tavLst>
                                        <p:tav tm="0">
                                          <p:val>
                                            <p:strVal val="#ppt_y"/>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030"/>
                                        </p:tgtEl>
                                        <p:attrNameLst>
                                          <p:attrName>style.visibility</p:attrName>
                                        </p:attrNameLst>
                                      </p:cBhvr>
                                      <p:to>
                                        <p:strVal val="visible"/>
                                      </p:to>
                                    </p:set>
                                    <p:animEffect transition="in" filter="fade">
                                      <p:cBhvr>
                                        <p:cTn id="27" dur="500"/>
                                        <p:tgtEl>
                                          <p:spTgt spid="1030"/>
                                        </p:tgtEl>
                                      </p:cBhvr>
                                    </p:animEffect>
                                  </p:childTnLst>
                                </p:cTn>
                              </p:par>
                            </p:childTnLst>
                          </p:cTn>
                        </p:par>
                      </p:childTnLst>
                    </p:cTn>
                  </p:par>
                  <p:par>
                    <p:cTn id="28" fill="hold">
                      <p:stCondLst>
                        <p:cond delay="indefinite"/>
                      </p:stCondLst>
                      <p:childTnLst>
                        <p:par>
                          <p:cTn id="29" fill="hold">
                            <p:stCondLst>
                              <p:cond delay="0"/>
                            </p:stCondLst>
                            <p:childTnLst>
                              <p:par>
                                <p:cTn id="30" presetID="2" presetClass="entr" presetSubtype="8" fill="hold" nodeType="clickEffect">
                                  <p:stCondLst>
                                    <p:cond delay="0"/>
                                  </p:stCondLst>
                                  <p:childTnLst>
                                    <p:set>
                                      <p:cBhvr>
                                        <p:cTn id="31" dur="1" fill="hold">
                                          <p:stCondLst>
                                            <p:cond delay="0"/>
                                          </p:stCondLst>
                                        </p:cTn>
                                        <p:tgtEl>
                                          <p:spTgt spid="16"/>
                                        </p:tgtEl>
                                        <p:attrNameLst>
                                          <p:attrName>style.visibility</p:attrName>
                                        </p:attrNameLst>
                                      </p:cBhvr>
                                      <p:to>
                                        <p:strVal val="visible"/>
                                      </p:to>
                                    </p:set>
                                    <p:anim calcmode="lin" valueType="num">
                                      <p:cBhvr additive="base">
                                        <p:cTn id="32" dur="500" fill="hold"/>
                                        <p:tgtEl>
                                          <p:spTgt spid="16"/>
                                        </p:tgtEl>
                                        <p:attrNameLst>
                                          <p:attrName>ppt_x</p:attrName>
                                        </p:attrNameLst>
                                      </p:cBhvr>
                                      <p:tavLst>
                                        <p:tav tm="0">
                                          <p:val>
                                            <p:strVal val="0-#ppt_w/2"/>
                                          </p:val>
                                        </p:tav>
                                        <p:tav tm="100000">
                                          <p:val>
                                            <p:strVal val="#ppt_x"/>
                                          </p:val>
                                        </p:tav>
                                      </p:tavLst>
                                    </p:anim>
                                    <p:anim calcmode="lin" valueType="num">
                                      <p:cBhvr additive="base">
                                        <p:cTn id="33" dur="500" fill="hold"/>
                                        <p:tgtEl>
                                          <p:spTgt spid="16"/>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16" presetClass="entr" presetSubtype="21" fill="hold" nodeType="clickEffect">
                                  <p:stCondLst>
                                    <p:cond delay="0"/>
                                  </p:stCondLst>
                                  <p:childTnLst>
                                    <p:set>
                                      <p:cBhvr>
                                        <p:cTn id="37" dur="1" fill="hold">
                                          <p:stCondLst>
                                            <p:cond delay="0"/>
                                          </p:stCondLst>
                                        </p:cTn>
                                        <p:tgtEl>
                                          <p:spTgt spid="1028"/>
                                        </p:tgtEl>
                                        <p:attrNameLst>
                                          <p:attrName>style.visibility</p:attrName>
                                        </p:attrNameLst>
                                      </p:cBhvr>
                                      <p:to>
                                        <p:strVal val="visible"/>
                                      </p:to>
                                    </p:set>
                                    <p:animEffect transition="in" filter="barn(inVertical)">
                                      <p:cBhvr>
                                        <p:cTn id="38" dur="500"/>
                                        <p:tgtEl>
                                          <p:spTgt spid="1028"/>
                                        </p:tgtEl>
                                      </p:cBhvr>
                                    </p:animEffect>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 calcmode="lin" valueType="num">
                                      <p:cBhvr additive="base">
                                        <p:cTn id="43" dur="500" fill="hold"/>
                                        <p:tgtEl>
                                          <p:spTgt spid="15"/>
                                        </p:tgtEl>
                                        <p:attrNameLst>
                                          <p:attrName>ppt_x</p:attrName>
                                        </p:attrNameLst>
                                      </p:cBhvr>
                                      <p:tavLst>
                                        <p:tav tm="0">
                                          <p:val>
                                            <p:strVal val="0-#ppt_w/2"/>
                                          </p:val>
                                        </p:tav>
                                        <p:tav tm="100000">
                                          <p:val>
                                            <p:strVal val="#ppt_x"/>
                                          </p:val>
                                        </p:tav>
                                      </p:tavLst>
                                    </p:anim>
                                    <p:anim calcmode="lin" valueType="num">
                                      <p:cBhvr additive="base">
                                        <p:cTn id="44" dur="5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16" presetClass="entr" presetSubtype="21"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Effect transition="in" filter="barn(inVertical)">
                                      <p:cBhvr>
                                        <p:cTn id="4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15" grpId="0"/>
      <p:bldP spid="2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525</TotalTime>
  <Words>889</Words>
  <Application>Microsoft Office PowerPoint</Application>
  <PresentationFormat>Custom</PresentationFormat>
  <Paragraphs>195</Paragraphs>
  <Slides>19</Slides>
  <Notes>0</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19</vt:i4>
      </vt:variant>
    </vt:vector>
  </HeadingPairs>
  <TitlesOfParts>
    <vt:vector size="31" baseType="lpstr">
      <vt:lpstr>Arial</vt:lpstr>
      <vt:lpstr>Clear Sans Regular</vt:lpstr>
      <vt:lpstr>Clear Sans Bold</vt:lpstr>
      <vt:lpstr>Arimo</vt:lpstr>
      <vt:lpstr>Calibri</vt:lpstr>
      <vt:lpstr>Open Sans Bold</vt:lpstr>
      <vt:lpstr>Open Sans</vt:lpstr>
      <vt:lpstr>Open Sans Extra Bold</vt:lpstr>
      <vt:lpstr>Arimo Bold</vt:lpstr>
      <vt:lpstr>Clear Sans Bold Bold</vt:lpstr>
      <vt:lpstr>Bahnschrift SemiBold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TT cấu trúc dữ liệu</dc:title>
  <cp:lastModifiedBy>Microsoft account</cp:lastModifiedBy>
  <cp:revision>53</cp:revision>
  <dcterms:created xsi:type="dcterms:W3CDTF">2006-08-16T00:00:00Z</dcterms:created>
  <dcterms:modified xsi:type="dcterms:W3CDTF">2023-04-28T00:28:57Z</dcterms:modified>
  <dc:identifier>DAFAdgL4bxw</dc:identifier>
</cp:coreProperties>
</file>